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4" r:id="rId4"/>
    <p:sldId id="257" r:id="rId5"/>
    <p:sldId id="265" r:id="rId6"/>
    <p:sldId id="267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69" r:id="rId15"/>
    <p:sldId id="272" r:id="rId16"/>
    <p:sldId id="270" r:id="rId17"/>
    <p:sldId id="271" r:id="rId18"/>
    <p:sldId id="286" r:id="rId19"/>
    <p:sldId id="26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F3AFC1-0DB5-455A-B74B-2F744BBB9503}" type="doc">
      <dgm:prSet loTypeId="urn:microsoft.com/office/officeart/2005/8/layout/pyramid2" loCatId="pyramid" qsTypeId="urn:microsoft.com/office/officeart/2005/8/quickstyle/simple3" qsCatId="simple" csTypeId="urn:microsoft.com/office/officeart/2005/8/colors/colorful3" csCatId="colorful" phldr="1"/>
      <dgm:spPr/>
    </dgm:pt>
    <dgm:pt modelId="{9F332C8D-A24B-4E8A-A13E-ABD74BCF6DE2}">
      <dgm:prSet phldrT="[Текст]"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Читательская грамотность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AFEFD1B-4BDC-4C2B-923D-D2EEE5AFE96C}" type="parTrans" cxnId="{B3529657-F4C3-4339-A4D9-1E824E7E3A85}">
      <dgm:prSet/>
      <dgm:spPr/>
      <dgm:t>
        <a:bodyPr/>
        <a:lstStyle/>
        <a:p>
          <a:endParaRPr lang="ru-RU"/>
        </a:p>
      </dgm:t>
    </dgm:pt>
    <dgm:pt modelId="{7B80CE56-E576-4F91-8AFA-843291C52F61}" type="sibTrans" cxnId="{B3529657-F4C3-4339-A4D9-1E824E7E3A85}">
      <dgm:prSet/>
      <dgm:spPr/>
      <dgm:t>
        <a:bodyPr/>
        <a:lstStyle/>
        <a:p>
          <a:endParaRPr lang="ru-RU"/>
        </a:p>
      </dgm:t>
    </dgm:pt>
    <dgm:pt modelId="{187398CF-668E-43EC-883F-789540BCE484}">
      <dgm:prSet phldrT="[Текст]"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Математическая грамотность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776369F-A7AD-483A-BFC6-D047C705EB3F}" type="parTrans" cxnId="{E5714B94-97E3-4727-A325-7A5012FC81C6}">
      <dgm:prSet/>
      <dgm:spPr/>
      <dgm:t>
        <a:bodyPr/>
        <a:lstStyle/>
        <a:p>
          <a:endParaRPr lang="ru-RU"/>
        </a:p>
      </dgm:t>
    </dgm:pt>
    <dgm:pt modelId="{F7E5B946-9E20-4298-B42D-BAF6AB03BF6A}" type="sibTrans" cxnId="{E5714B94-97E3-4727-A325-7A5012FC81C6}">
      <dgm:prSet/>
      <dgm:spPr/>
      <dgm:t>
        <a:bodyPr/>
        <a:lstStyle/>
        <a:p>
          <a:endParaRPr lang="ru-RU"/>
        </a:p>
      </dgm:t>
    </dgm:pt>
    <dgm:pt modelId="{2D2D9F1C-B38C-4A9D-A5E9-9340844AD8EF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Естественнонаучная грамотность</a:t>
          </a:r>
        </a:p>
      </dgm:t>
    </dgm:pt>
    <dgm:pt modelId="{23C62CC7-19ED-43C4-B3F3-C23BEFE475CF}" type="parTrans" cxnId="{70347219-8E89-488D-AC23-735D4F96DBC1}">
      <dgm:prSet/>
      <dgm:spPr/>
      <dgm:t>
        <a:bodyPr/>
        <a:lstStyle/>
        <a:p>
          <a:endParaRPr lang="ru-RU"/>
        </a:p>
      </dgm:t>
    </dgm:pt>
    <dgm:pt modelId="{23700DDD-A70C-49E2-AD68-8A0DB99216E6}" type="sibTrans" cxnId="{70347219-8E89-488D-AC23-735D4F96DBC1}">
      <dgm:prSet/>
      <dgm:spPr/>
      <dgm:t>
        <a:bodyPr/>
        <a:lstStyle/>
        <a:p>
          <a:endParaRPr lang="ru-RU"/>
        </a:p>
      </dgm:t>
    </dgm:pt>
    <dgm:pt modelId="{4C91951C-56D4-4BB3-B196-772BB6224ACB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Компьютерная грамотность</a:t>
          </a:r>
        </a:p>
      </dgm:t>
    </dgm:pt>
    <dgm:pt modelId="{F9835E07-2584-485A-89D1-6D6B94585D65}" type="parTrans" cxnId="{BD5292E1-E41A-4950-83A2-F95956301DDB}">
      <dgm:prSet/>
      <dgm:spPr/>
      <dgm:t>
        <a:bodyPr/>
        <a:lstStyle/>
        <a:p>
          <a:endParaRPr lang="ru-RU"/>
        </a:p>
      </dgm:t>
    </dgm:pt>
    <dgm:pt modelId="{0D7A59FA-745C-4DDE-8CC2-CD9BD9DC56A0}" type="sibTrans" cxnId="{BD5292E1-E41A-4950-83A2-F95956301DDB}">
      <dgm:prSet/>
      <dgm:spPr/>
      <dgm:t>
        <a:bodyPr/>
        <a:lstStyle/>
        <a:p>
          <a:endParaRPr lang="ru-RU"/>
        </a:p>
      </dgm:t>
    </dgm:pt>
    <dgm:pt modelId="{032CE27F-E800-4B2A-80D5-2754672923A7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Экономическая грамотность</a:t>
          </a:r>
        </a:p>
      </dgm:t>
    </dgm:pt>
    <dgm:pt modelId="{CD525E8E-1282-45DA-BBC2-392FBB2E4BAA}" type="parTrans" cxnId="{C38302BB-7C70-46B8-803D-093309C2031E}">
      <dgm:prSet/>
      <dgm:spPr/>
      <dgm:t>
        <a:bodyPr/>
        <a:lstStyle/>
        <a:p>
          <a:endParaRPr lang="ru-RU"/>
        </a:p>
      </dgm:t>
    </dgm:pt>
    <dgm:pt modelId="{8EC10A17-074A-4B49-BC4F-E87643BA1273}" type="sibTrans" cxnId="{C38302BB-7C70-46B8-803D-093309C2031E}">
      <dgm:prSet/>
      <dgm:spPr/>
      <dgm:t>
        <a:bodyPr/>
        <a:lstStyle/>
        <a:p>
          <a:endParaRPr lang="ru-RU"/>
        </a:p>
      </dgm:t>
    </dgm:pt>
    <dgm:pt modelId="{AA2F6010-E570-4E19-8288-932B75612F89}">
      <dgm:prSet phldrT="[Текст]"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Экологическая грамотность</a:t>
          </a:r>
        </a:p>
      </dgm:t>
    </dgm:pt>
    <dgm:pt modelId="{62512E0A-C790-4557-87F9-678FEAB931C8}" type="parTrans" cxnId="{D5D20D71-C9B5-43F5-ACA6-8DA5AD60C560}">
      <dgm:prSet/>
      <dgm:spPr/>
      <dgm:t>
        <a:bodyPr/>
        <a:lstStyle/>
        <a:p>
          <a:endParaRPr lang="ru-RU"/>
        </a:p>
      </dgm:t>
    </dgm:pt>
    <dgm:pt modelId="{77254414-8371-40F8-97D4-58E35518CA0F}" type="sibTrans" cxnId="{D5D20D71-C9B5-43F5-ACA6-8DA5AD60C560}">
      <dgm:prSet/>
      <dgm:spPr/>
      <dgm:t>
        <a:bodyPr/>
        <a:lstStyle/>
        <a:p>
          <a:endParaRPr lang="ru-RU"/>
        </a:p>
      </dgm:t>
    </dgm:pt>
    <dgm:pt modelId="{86414A15-B467-4076-AB59-11A66E70EA4F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Грамотность в вопросах здоровья</a:t>
          </a:r>
        </a:p>
      </dgm:t>
    </dgm:pt>
    <dgm:pt modelId="{5A10943E-3A8C-45D0-9C87-B2AADF344093}" type="parTrans" cxnId="{BE711D11-4CD3-4008-A720-F49B182F3DD9}">
      <dgm:prSet/>
      <dgm:spPr/>
      <dgm:t>
        <a:bodyPr/>
        <a:lstStyle/>
        <a:p>
          <a:endParaRPr lang="ru-RU"/>
        </a:p>
      </dgm:t>
    </dgm:pt>
    <dgm:pt modelId="{1FC44B85-B481-452B-A54B-9946FF6D6893}" type="sibTrans" cxnId="{BE711D11-4CD3-4008-A720-F49B182F3DD9}">
      <dgm:prSet/>
      <dgm:spPr/>
      <dgm:t>
        <a:bodyPr/>
        <a:lstStyle/>
        <a:p>
          <a:endParaRPr lang="ru-RU"/>
        </a:p>
      </dgm:t>
    </dgm:pt>
    <dgm:pt modelId="{52E0A3AA-BD16-48BB-9B80-D102241E5EAE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…</a:t>
          </a:r>
        </a:p>
      </dgm:t>
    </dgm:pt>
    <dgm:pt modelId="{9E6383DE-085C-4BD1-9A14-DE42AB89632B}" type="parTrans" cxnId="{05503132-19E4-4647-9D7D-0AB2CA8986B0}">
      <dgm:prSet/>
      <dgm:spPr/>
      <dgm:t>
        <a:bodyPr/>
        <a:lstStyle/>
        <a:p>
          <a:endParaRPr lang="ru-RU"/>
        </a:p>
      </dgm:t>
    </dgm:pt>
    <dgm:pt modelId="{A40A7A8A-182A-4965-89EC-98D25122142E}" type="sibTrans" cxnId="{05503132-19E4-4647-9D7D-0AB2CA8986B0}">
      <dgm:prSet/>
      <dgm:spPr/>
      <dgm:t>
        <a:bodyPr/>
        <a:lstStyle/>
        <a:p>
          <a:endParaRPr lang="ru-RU"/>
        </a:p>
      </dgm:t>
    </dgm:pt>
    <dgm:pt modelId="{5D2A330E-C978-4F02-BFCC-DB7A772F1DF6}" type="pres">
      <dgm:prSet presAssocID="{07F3AFC1-0DB5-455A-B74B-2F744BBB9503}" presName="compositeShape" presStyleCnt="0">
        <dgm:presLayoutVars>
          <dgm:dir/>
          <dgm:resizeHandles/>
        </dgm:presLayoutVars>
      </dgm:prSet>
      <dgm:spPr/>
    </dgm:pt>
    <dgm:pt modelId="{66C40BE2-0C6E-4B57-BF74-D0088DBEE13F}" type="pres">
      <dgm:prSet presAssocID="{07F3AFC1-0DB5-455A-B74B-2F744BBB9503}" presName="pyramid" presStyleLbl="node1" presStyleIdx="0" presStyleCnt="1" custScaleX="89262" custLinFactNeighborX="-10734"/>
      <dgm:spPr/>
    </dgm:pt>
    <dgm:pt modelId="{AC0E9E48-CF0F-4087-9167-C476EBD5BB71}" type="pres">
      <dgm:prSet presAssocID="{07F3AFC1-0DB5-455A-B74B-2F744BBB9503}" presName="theList" presStyleCnt="0"/>
      <dgm:spPr/>
    </dgm:pt>
    <dgm:pt modelId="{362FF19C-CF26-4ECD-9F2E-DFBC24AC56FB}" type="pres">
      <dgm:prSet presAssocID="{9F332C8D-A24B-4E8A-A13E-ABD74BCF6DE2}" presName="aNode" presStyleLbl="fgAcc1" presStyleIdx="0" presStyleCnt="8" custScaleX="119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647F6F-C2F1-4C9F-B0C3-4EACDF769688}" type="pres">
      <dgm:prSet presAssocID="{9F332C8D-A24B-4E8A-A13E-ABD74BCF6DE2}" presName="aSpace" presStyleCnt="0"/>
      <dgm:spPr/>
    </dgm:pt>
    <dgm:pt modelId="{CB3C3898-EEB1-42A8-B934-972453AD1697}" type="pres">
      <dgm:prSet presAssocID="{187398CF-668E-43EC-883F-789540BCE484}" presName="aNode" presStyleLbl="fgAcc1" presStyleIdx="1" presStyleCnt="8" custScaleX="119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C2D0CB-4469-4AE7-8621-19AA67D26448}" type="pres">
      <dgm:prSet presAssocID="{187398CF-668E-43EC-883F-789540BCE484}" presName="aSpace" presStyleCnt="0"/>
      <dgm:spPr/>
    </dgm:pt>
    <dgm:pt modelId="{6F260840-FD59-4256-9BE1-60CC5BFCF69E}" type="pres">
      <dgm:prSet presAssocID="{2D2D9F1C-B38C-4A9D-A5E9-9340844AD8EF}" presName="aNode" presStyleLbl="fgAcc1" presStyleIdx="2" presStyleCnt="8" custScaleX="119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856F40-93F6-4C2A-9D14-15125022902A}" type="pres">
      <dgm:prSet presAssocID="{2D2D9F1C-B38C-4A9D-A5E9-9340844AD8EF}" presName="aSpace" presStyleCnt="0"/>
      <dgm:spPr/>
    </dgm:pt>
    <dgm:pt modelId="{4E55B99D-A39D-4592-85F4-2CF1FF233B06}" type="pres">
      <dgm:prSet presAssocID="{4C91951C-56D4-4BB3-B196-772BB6224ACB}" presName="aNode" presStyleLbl="fgAcc1" presStyleIdx="3" presStyleCnt="8" custScaleX="119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10974-94FE-4FD1-A4F9-5A48FF662685}" type="pres">
      <dgm:prSet presAssocID="{4C91951C-56D4-4BB3-B196-772BB6224ACB}" presName="aSpace" presStyleCnt="0"/>
      <dgm:spPr/>
    </dgm:pt>
    <dgm:pt modelId="{ADE19BAC-76BE-43D7-B3FD-0A9459628EBB}" type="pres">
      <dgm:prSet presAssocID="{032CE27F-E800-4B2A-80D5-2754672923A7}" presName="aNode" presStyleLbl="fgAcc1" presStyleIdx="4" presStyleCnt="8" custScaleX="119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DEBA60-E8E1-4275-ABAF-79FDF80DF825}" type="pres">
      <dgm:prSet presAssocID="{032CE27F-E800-4B2A-80D5-2754672923A7}" presName="aSpace" presStyleCnt="0"/>
      <dgm:spPr/>
    </dgm:pt>
    <dgm:pt modelId="{96FAC448-E9E9-4D61-960E-4D7B2B9BDFB8}" type="pres">
      <dgm:prSet presAssocID="{AA2F6010-E570-4E19-8288-932B75612F89}" presName="aNode" presStyleLbl="fgAcc1" presStyleIdx="5" presStyleCnt="8" custScaleX="119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6D36DD-E298-4BD6-B78C-36275EAED066}" type="pres">
      <dgm:prSet presAssocID="{AA2F6010-E570-4E19-8288-932B75612F89}" presName="aSpace" presStyleCnt="0"/>
      <dgm:spPr/>
    </dgm:pt>
    <dgm:pt modelId="{3F05CD8A-64D3-4129-947B-0C28C14C0A5E}" type="pres">
      <dgm:prSet presAssocID="{86414A15-B467-4076-AB59-11A66E70EA4F}" presName="aNode" presStyleLbl="fgAcc1" presStyleIdx="6" presStyleCnt="8" custScaleX="119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20504-F969-4EB8-880A-B8172CAD42C3}" type="pres">
      <dgm:prSet presAssocID="{86414A15-B467-4076-AB59-11A66E70EA4F}" presName="aSpace" presStyleCnt="0"/>
      <dgm:spPr/>
    </dgm:pt>
    <dgm:pt modelId="{03FF6E7C-BF48-455F-9F0A-8AB2568CD498}" type="pres">
      <dgm:prSet presAssocID="{52E0A3AA-BD16-48BB-9B80-D102241E5EAE}" presName="aNode" presStyleLbl="fgAcc1" presStyleIdx="7" presStyleCnt="8" custScaleX="119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9C3592-9755-4A14-8D74-842A35D07662}" type="pres">
      <dgm:prSet presAssocID="{52E0A3AA-BD16-48BB-9B80-D102241E5EAE}" presName="aSpace" presStyleCnt="0"/>
      <dgm:spPr/>
    </dgm:pt>
  </dgm:ptLst>
  <dgm:cxnLst>
    <dgm:cxn modelId="{8C9D1B49-90F8-48FD-9592-C40CDA12449D}" type="presOf" srcId="{4C91951C-56D4-4BB3-B196-772BB6224ACB}" destId="{4E55B99D-A39D-4592-85F4-2CF1FF233B06}" srcOrd="0" destOrd="0" presId="urn:microsoft.com/office/officeart/2005/8/layout/pyramid2"/>
    <dgm:cxn modelId="{6638E410-DAD3-4BF2-8316-32AAED7A7F5B}" type="presOf" srcId="{07F3AFC1-0DB5-455A-B74B-2F744BBB9503}" destId="{5D2A330E-C978-4F02-BFCC-DB7A772F1DF6}" srcOrd="0" destOrd="0" presId="urn:microsoft.com/office/officeart/2005/8/layout/pyramid2"/>
    <dgm:cxn modelId="{3170A6C3-F1B6-437C-A3B2-3C943C1C8606}" type="presOf" srcId="{187398CF-668E-43EC-883F-789540BCE484}" destId="{CB3C3898-EEB1-42A8-B934-972453AD1697}" srcOrd="0" destOrd="0" presId="urn:microsoft.com/office/officeart/2005/8/layout/pyramid2"/>
    <dgm:cxn modelId="{C38302BB-7C70-46B8-803D-093309C2031E}" srcId="{07F3AFC1-0DB5-455A-B74B-2F744BBB9503}" destId="{032CE27F-E800-4B2A-80D5-2754672923A7}" srcOrd="4" destOrd="0" parTransId="{CD525E8E-1282-45DA-BBC2-392FBB2E4BAA}" sibTransId="{8EC10A17-074A-4B49-BC4F-E87643BA1273}"/>
    <dgm:cxn modelId="{BE711D11-4CD3-4008-A720-F49B182F3DD9}" srcId="{07F3AFC1-0DB5-455A-B74B-2F744BBB9503}" destId="{86414A15-B467-4076-AB59-11A66E70EA4F}" srcOrd="6" destOrd="0" parTransId="{5A10943E-3A8C-45D0-9C87-B2AADF344093}" sibTransId="{1FC44B85-B481-452B-A54B-9946FF6D6893}"/>
    <dgm:cxn modelId="{A2366786-57F9-40E1-8D4D-473A3368AED6}" type="presOf" srcId="{032CE27F-E800-4B2A-80D5-2754672923A7}" destId="{ADE19BAC-76BE-43D7-B3FD-0A9459628EBB}" srcOrd="0" destOrd="0" presId="urn:microsoft.com/office/officeart/2005/8/layout/pyramid2"/>
    <dgm:cxn modelId="{BA9CFB2B-AAA2-4585-974A-E689C1204906}" type="presOf" srcId="{52E0A3AA-BD16-48BB-9B80-D102241E5EAE}" destId="{03FF6E7C-BF48-455F-9F0A-8AB2568CD498}" srcOrd="0" destOrd="0" presId="urn:microsoft.com/office/officeart/2005/8/layout/pyramid2"/>
    <dgm:cxn modelId="{E2E1F2C7-536E-4252-804E-A46A65460C79}" type="presOf" srcId="{9F332C8D-A24B-4E8A-A13E-ABD74BCF6DE2}" destId="{362FF19C-CF26-4ECD-9F2E-DFBC24AC56FB}" srcOrd="0" destOrd="0" presId="urn:microsoft.com/office/officeart/2005/8/layout/pyramid2"/>
    <dgm:cxn modelId="{70347219-8E89-488D-AC23-735D4F96DBC1}" srcId="{07F3AFC1-0DB5-455A-B74B-2F744BBB9503}" destId="{2D2D9F1C-B38C-4A9D-A5E9-9340844AD8EF}" srcOrd="2" destOrd="0" parTransId="{23C62CC7-19ED-43C4-B3F3-C23BEFE475CF}" sibTransId="{23700DDD-A70C-49E2-AD68-8A0DB99216E6}"/>
    <dgm:cxn modelId="{B3529657-F4C3-4339-A4D9-1E824E7E3A85}" srcId="{07F3AFC1-0DB5-455A-B74B-2F744BBB9503}" destId="{9F332C8D-A24B-4E8A-A13E-ABD74BCF6DE2}" srcOrd="0" destOrd="0" parTransId="{CAFEFD1B-4BDC-4C2B-923D-D2EEE5AFE96C}" sibTransId="{7B80CE56-E576-4F91-8AFA-843291C52F61}"/>
    <dgm:cxn modelId="{05503132-19E4-4647-9D7D-0AB2CA8986B0}" srcId="{07F3AFC1-0DB5-455A-B74B-2F744BBB9503}" destId="{52E0A3AA-BD16-48BB-9B80-D102241E5EAE}" srcOrd="7" destOrd="0" parTransId="{9E6383DE-085C-4BD1-9A14-DE42AB89632B}" sibTransId="{A40A7A8A-182A-4965-89EC-98D25122142E}"/>
    <dgm:cxn modelId="{A8E4CC35-7015-4094-B2DC-859533890A9E}" type="presOf" srcId="{2D2D9F1C-B38C-4A9D-A5E9-9340844AD8EF}" destId="{6F260840-FD59-4256-9BE1-60CC5BFCF69E}" srcOrd="0" destOrd="0" presId="urn:microsoft.com/office/officeart/2005/8/layout/pyramid2"/>
    <dgm:cxn modelId="{B0CF008A-9E28-42C9-A957-102A0C0BD47F}" type="presOf" srcId="{AA2F6010-E570-4E19-8288-932B75612F89}" destId="{96FAC448-E9E9-4D61-960E-4D7B2B9BDFB8}" srcOrd="0" destOrd="0" presId="urn:microsoft.com/office/officeart/2005/8/layout/pyramid2"/>
    <dgm:cxn modelId="{80D16C5E-431E-4A1A-B6AD-65687EC0D369}" type="presOf" srcId="{86414A15-B467-4076-AB59-11A66E70EA4F}" destId="{3F05CD8A-64D3-4129-947B-0C28C14C0A5E}" srcOrd="0" destOrd="0" presId="urn:microsoft.com/office/officeart/2005/8/layout/pyramid2"/>
    <dgm:cxn modelId="{E5714B94-97E3-4727-A325-7A5012FC81C6}" srcId="{07F3AFC1-0DB5-455A-B74B-2F744BBB9503}" destId="{187398CF-668E-43EC-883F-789540BCE484}" srcOrd="1" destOrd="0" parTransId="{B776369F-A7AD-483A-BFC6-D047C705EB3F}" sibTransId="{F7E5B946-9E20-4298-B42D-BAF6AB03BF6A}"/>
    <dgm:cxn modelId="{BD5292E1-E41A-4950-83A2-F95956301DDB}" srcId="{07F3AFC1-0DB5-455A-B74B-2F744BBB9503}" destId="{4C91951C-56D4-4BB3-B196-772BB6224ACB}" srcOrd="3" destOrd="0" parTransId="{F9835E07-2584-485A-89D1-6D6B94585D65}" sibTransId="{0D7A59FA-745C-4DDE-8CC2-CD9BD9DC56A0}"/>
    <dgm:cxn modelId="{D5D20D71-C9B5-43F5-ACA6-8DA5AD60C560}" srcId="{07F3AFC1-0DB5-455A-B74B-2F744BBB9503}" destId="{AA2F6010-E570-4E19-8288-932B75612F89}" srcOrd="5" destOrd="0" parTransId="{62512E0A-C790-4557-87F9-678FEAB931C8}" sibTransId="{77254414-8371-40F8-97D4-58E35518CA0F}"/>
    <dgm:cxn modelId="{E4646472-5C43-456C-BB70-A3B00ED8B57F}" type="presParOf" srcId="{5D2A330E-C978-4F02-BFCC-DB7A772F1DF6}" destId="{66C40BE2-0C6E-4B57-BF74-D0088DBEE13F}" srcOrd="0" destOrd="0" presId="urn:microsoft.com/office/officeart/2005/8/layout/pyramid2"/>
    <dgm:cxn modelId="{F9A12C84-498A-42F5-9C11-99AD039E880A}" type="presParOf" srcId="{5D2A330E-C978-4F02-BFCC-DB7A772F1DF6}" destId="{AC0E9E48-CF0F-4087-9167-C476EBD5BB71}" srcOrd="1" destOrd="0" presId="urn:microsoft.com/office/officeart/2005/8/layout/pyramid2"/>
    <dgm:cxn modelId="{9E464DD8-5109-4B00-B3DC-BBEDB3B5E091}" type="presParOf" srcId="{AC0E9E48-CF0F-4087-9167-C476EBD5BB71}" destId="{362FF19C-CF26-4ECD-9F2E-DFBC24AC56FB}" srcOrd="0" destOrd="0" presId="urn:microsoft.com/office/officeart/2005/8/layout/pyramid2"/>
    <dgm:cxn modelId="{BE308F18-6E6E-414D-B89B-D7637947B5E4}" type="presParOf" srcId="{AC0E9E48-CF0F-4087-9167-C476EBD5BB71}" destId="{37647F6F-C2F1-4C9F-B0C3-4EACDF769688}" srcOrd="1" destOrd="0" presId="urn:microsoft.com/office/officeart/2005/8/layout/pyramid2"/>
    <dgm:cxn modelId="{5C5ABC6F-F247-47FE-BA2C-B309B7DDA511}" type="presParOf" srcId="{AC0E9E48-CF0F-4087-9167-C476EBD5BB71}" destId="{CB3C3898-EEB1-42A8-B934-972453AD1697}" srcOrd="2" destOrd="0" presId="urn:microsoft.com/office/officeart/2005/8/layout/pyramid2"/>
    <dgm:cxn modelId="{EC421C4E-D8F6-4A16-A2DB-4F4BE297A9F4}" type="presParOf" srcId="{AC0E9E48-CF0F-4087-9167-C476EBD5BB71}" destId="{53C2D0CB-4469-4AE7-8621-19AA67D26448}" srcOrd="3" destOrd="0" presId="urn:microsoft.com/office/officeart/2005/8/layout/pyramid2"/>
    <dgm:cxn modelId="{AA50BF19-B5B8-4695-B18E-1CDAE9AF6BD9}" type="presParOf" srcId="{AC0E9E48-CF0F-4087-9167-C476EBD5BB71}" destId="{6F260840-FD59-4256-9BE1-60CC5BFCF69E}" srcOrd="4" destOrd="0" presId="urn:microsoft.com/office/officeart/2005/8/layout/pyramid2"/>
    <dgm:cxn modelId="{9F43B419-795A-42C0-A603-A460858D519D}" type="presParOf" srcId="{AC0E9E48-CF0F-4087-9167-C476EBD5BB71}" destId="{FA856F40-93F6-4C2A-9D14-15125022902A}" srcOrd="5" destOrd="0" presId="urn:microsoft.com/office/officeart/2005/8/layout/pyramid2"/>
    <dgm:cxn modelId="{5808924A-F829-4E11-B0AF-A45B1E2AC883}" type="presParOf" srcId="{AC0E9E48-CF0F-4087-9167-C476EBD5BB71}" destId="{4E55B99D-A39D-4592-85F4-2CF1FF233B06}" srcOrd="6" destOrd="0" presId="urn:microsoft.com/office/officeart/2005/8/layout/pyramid2"/>
    <dgm:cxn modelId="{FE89216F-EC70-44A1-93A0-23E86E4E6982}" type="presParOf" srcId="{AC0E9E48-CF0F-4087-9167-C476EBD5BB71}" destId="{72410974-94FE-4FD1-A4F9-5A48FF662685}" srcOrd="7" destOrd="0" presId="urn:microsoft.com/office/officeart/2005/8/layout/pyramid2"/>
    <dgm:cxn modelId="{A990DF1E-A720-46FE-998D-4FBE98E9A995}" type="presParOf" srcId="{AC0E9E48-CF0F-4087-9167-C476EBD5BB71}" destId="{ADE19BAC-76BE-43D7-B3FD-0A9459628EBB}" srcOrd="8" destOrd="0" presId="urn:microsoft.com/office/officeart/2005/8/layout/pyramid2"/>
    <dgm:cxn modelId="{8049C7C9-3B34-4A9A-A4C8-8FE641327B39}" type="presParOf" srcId="{AC0E9E48-CF0F-4087-9167-C476EBD5BB71}" destId="{6EDEBA60-E8E1-4275-ABAF-79FDF80DF825}" srcOrd="9" destOrd="0" presId="urn:microsoft.com/office/officeart/2005/8/layout/pyramid2"/>
    <dgm:cxn modelId="{AC501CE5-4601-45B8-8E70-B42DB7E4F346}" type="presParOf" srcId="{AC0E9E48-CF0F-4087-9167-C476EBD5BB71}" destId="{96FAC448-E9E9-4D61-960E-4D7B2B9BDFB8}" srcOrd="10" destOrd="0" presId="urn:microsoft.com/office/officeart/2005/8/layout/pyramid2"/>
    <dgm:cxn modelId="{707F5DB4-F38E-4AF3-9E36-B2AF564D9787}" type="presParOf" srcId="{AC0E9E48-CF0F-4087-9167-C476EBD5BB71}" destId="{8C6D36DD-E298-4BD6-B78C-36275EAED066}" srcOrd="11" destOrd="0" presId="urn:microsoft.com/office/officeart/2005/8/layout/pyramid2"/>
    <dgm:cxn modelId="{2E3A51B1-5467-4EB4-9E44-4F07EFC78A5D}" type="presParOf" srcId="{AC0E9E48-CF0F-4087-9167-C476EBD5BB71}" destId="{3F05CD8A-64D3-4129-947B-0C28C14C0A5E}" srcOrd="12" destOrd="0" presId="urn:microsoft.com/office/officeart/2005/8/layout/pyramid2"/>
    <dgm:cxn modelId="{A0A59029-1F89-4731-99E2-5173C4375F21}" type="presParOf" srcId="{AC0E9E48-CF0F-4087-9167-C476EBD5BB71}" destId="{C3820504-F969-4EB8-880A-B8172CAD42C3}" srcOrd="13" destOrd="0" presId="urn:microsoft.com/office/officeart/2005/8/layout/pyramid2"/>
    <dgm:cxn modelId="{F7845019-2D30-4FEC-B76C-DE0980D6BEC8}" type="presParOf" srcId="{AC0E9E48-CF0F-4087-9167-C476EBD5BB71}" destId="{03FF6E7C-BF48-455F-9F0A-8AB2568CD498}" srcOrd="14" destOrd="0" presId="urn:microsoft.com/office/officeart/2005/8/layout/pyramid2"/>
    <dgm:cxn modelId="{E1140DE6-B582-44B4-97CC-89E81832AD26}" type="presParOf" srcId="{AC0E9E48-CF0F-4087-9167-C476EBD5BB71}" destId="{3C9C3592-9755-4A14-8D74-842A35D07662}" srcOrd="1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EEC62C-9CE2-45C2-9A05-8B85ECBDEC4C}" type="doc">
      <dgm:prSet loTypeId="urn:microsoft.com/office/officeart/2005/8/layout/radial4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481FEDF-8041-4141-8D5D-F74A55E5B3A5}">
      <dgm:prSet phldrT="[Текст]" custT="1"/>
      <dgm:spPr/>
      <dgm:t>
        <a:bodyPr/>
        <a:lstStyle/>
        <a:p>
          <a:r>
            <a:rPr lang="ru-RU" alt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rPr>
            <a:t>Развитие функциональной грамотности в образовательном процессе  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C01594F-D922-4F6D-8DCF-FD6C37700D09}" type="parTrans" cxnId="{790B089D-4099-42AD-BFEA-41D87C9B60E6}">
      <dgm:prSet/>
      <dgm:spPr/>
      <dgm:t>
        <a:bodyPr/>
        <a:lstStyle/>
        <a:p>
          <a:endParaRPr lang="ru-RU"/>
        </a:p>
      </dgm:t>
    </dgm:pt>
    <dgm:pt modelId="{D30AC206-0954-48B0-9F22-EB8C48D46DBA}" type="sibTrans" cxnId="{790B089D-4099-42AD-BFEA-41D87C9B60E6}">
      <dgm:prSet/>
      <dgm:spPr/>
      <dgm:t>
        <a:bodyPr/>
        <a:lstStyle/>
        <a:p>
          <a:endParaRPr lang="ru-RU"/>
        </a:p>
      </dgm:t>
    </dgm:pt>
    <dgm:pt modelId="{AF5E4AF9-0408-4C08-B1C8-6F052F8611C8}">
      <dgm:prSet phldrT="[Текст]" custT="1"/>
      <dgm:spPr/>
      <dgm:t>
        <a:bodyPr/>
        <a:lstStyle/>
        <a:p>
          <a:r>
            <a:rPr lang="ru-RU" altLang="en-US" sz="2000" dirty="0" smtClean="0">
              <a:latin typeface="Times New Roman" panose="02020603050405020304" charset="0"/>
              <a:cs typeface="Times New Roman" panose="02020603050405020304" charset="0"/>
            </a:rPr>
            <a:t>Предлагаем </a:t>
          </a:r>
          <a:r>
            <a:rPr lang="ru-RU" altLang="en-US" sz="2000" b="0" dirty="0" smtClean="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rPr>
            <a:t>рассматривать разные идеи и решения</a:t>
          </a:r>
          <a:r>
            <a:rPr lang="ru-RU" altLang="en-US" sz="2000" dirty="0" smtClean="0">
              <a:latin typeface="Times New Roman" panose="02020603050405020304" charset="0"/>
              <a:cs typeface="Times New Roman" panose="02020603050405020304" charset="0"/>
            </a:rPr>
            <a:t>, учим и учимся преобразовывать привычное, находить новые формы</a:t>
          </a:r>
          <a:endParaRPr lang="ru-RU" sz="2000" dirty="0"/>
        </a:p>
      </dgm:t>
    </dgm:pt>
    <dgm:pt modelId="{0B912F35-B5AA-423E-843F-741265ED0ED9}" type="parTrans" cxnId="{1120F729-DBAE-4DF3-A758-603A254F26B4}">
      <dgm:prSet/>
      <dgm:spPr/>
      <dgm:t>
        <a:bodyPr/>
        <a:lstStyle/>
        <a:p>
          <a:endParaRPr lang="ru-RU"/>
        </a:p>
      </dgm:t>
    </dgm:pt>
    <dgm:pt modelId="{F01E5247-FDD4-4A6A-BE63-9D31AD43220E}" type="sibTrans" cxnId="{1120F729-DBAE-4DF3-A758-603A254F26B4}">
      <dgm:prSet/>
      <dgm:spPr/>
      <dgm:t>
        <a:bodyPr/>
        <a:lstStyle/>
        <a:p>
          <a:endParaRPr lang="ru-RU"/>
        </a:p>
      </dgm:t>
    </dgm:pt>
    <dgm:pt modelId="{C7630B60-3CFA-4104-BAA0-406F88E3B40C}">
      <dgm:prSet phldrT="[Текст]" custT="1"/>
      <dgm:spPr/>
      <dgm:t>
        <a:bodyPr/>
        <a:lstStyle/>
        <a:p>
          <a:r>
            <a:rPr lang="ru-RU" altLang="en-US" sz="2000" b="0" dirty="0" smtClean="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rPr>
            <a:t>Ставим под сомнение </a:t>
          </a:r>
          <a:r>
            <a:rPr lang="ru-RU" altLang="en-US" sz="2000" dirty="0" smtClean="0">
              <a:latin typeface="Times New Roman" panose="02020603050405020304" charset="0"/>
              <a:cs typeface="Times New Roman" panose="02020603050405020304" charset="0"/>
            </a:rPr>
            <a:t>существующие теории, факты, </a:t>
          </a:r>
          <a:r>
            <a:rPr lang="ru-RU" altLang="en-US" sz="2000" b="0" dirty="0" smtClean="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rPr>
            <a:t>создаём коллизии</a:t>
          </a:r>
          <a:r>
            <a:rPr lang="ru-RU" altLang="en-US" sz="2000" dirty="0" smtClean="0">
              <a:latin typeface="Times New Roman" panose="02020603050405020304" charset="0"/>
              <a:cs typeface="Times New Roman" panose="02020603050405020304" charset="0"/>
            </a:rPr>
            <a:t>, проблемные ситуации</a:t>
          </a:r>
          <a:endParaRPr lang="ru-RU" sz="2000" dirty="0"/>
        </a:p>
      </dgm:t>
    </dgm:pt>
    <dgm:pt modelId="{E8E4E8B3-3ECF-4D2E-992E-368B3D330FB5}" type="parTrans" cxnId="{ADE820AE-2EEB-49AF-B8ED-5EB3DCE2BC21}">
      <dgm:prSet/>
      <dgm:spPr/>
      <dgm:t>
        <a:bodyPr/>
        <a:lstStyle/>
        <a:p>
          <a:endParaRPr lang="ru-RU"/>
        </a:p>
      </dgm:t>
    </dgm:pt>
    <dgm:pt modelId="{DE10835F-359F-4C18-BCD7-62F2A941F6D6}" type="sibTrans" cxnId="{ADE820AE-2EEB-49AF-B8ED-5EB3DCE2BC21}">
      <dgm:prSet/>
      <dgm:spPr/>
      <dgm:t>
        <a:bodyPr/>
        <a:lstStyle/>
        <a:p>
          <a:endParaRPr lang="ru-RU"/>
        </a:p>
      </dgm:t>
    </dgm:pt>
    <dgm:pt modelId="{029BD714-49F9-459A-8A4D-7B67E0DE047D}">
      <dgm:prSet phldrT="[Текст]" custT="1"/>
      <dgm:spPr/>
      <dgm:t>
        <a:bodyPr/>
        <a:lstStyle/>
        <a:p>
          <a:r>
            <a:rPr lang="ru-RU" altLang="en-US" sz="2000" b="0" dirty="0" smtClean="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rPr>
            <a:t>Смотрим</a:t>
          </a:r>
          <a:r>
            <a:rPr lang="ru-RU" altLang="en-US" sz="2000" dirty="0" smtClean="0">
              <a:latin typeface="Times New Roman" panose="02020603050405020304" charset="0"/>
              <a:cs typeface="Times New Roman" panose="02020603050405020304" charset="0"/>
            </a:rPr>
            <a:t> на предмет, тему, вопрос </a:t>
          </a:r>
          <a:r>
            <a:rPr lang="ru-RU" altLang="en-US" sz="2000" b="0" dirty="0" smtClean="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rPr>
            <a:t>с разных позиций</a:t>
          </a:r>
          <a:r>
            <a:rPr lang="ru-RU" altLang="en-US" sz="2000" dirty="0" smtClean="0">
              <a:latin typeface="Times New Roman" panose="02020603050405020304" charset="0"/>
              <a:cs typeface="Times New Roman" panose="02020603050405020304" charset="0"/>
            </a:rPr>
            <a:t>, выдвигаем разные точки зрения</a:t>
          </a:r>
          <a:endParaRPr lang="ru-RU" sz="2000" dirty="0"/>
        </a:p>
      </dgm:t>
    </dgm:pt>
    <dgm:pt modelId="{C4130FC5-B681-4851-8035-12EC30F332AA}" type="parTrans" cxnId="{28E0C6D6-860B-4B45-B73A-7158F81C947C}">
      <dgm:prSet/>
      <dgm:spPr/>
      <dgm:t>
        <a:bodyPr/>
        <a:lstStyle/>
        <a:p>
          <a:endParaRPr lang="ru-RU"/>
        </a:p>
      </dgm:t>
    </dgm:pt>
    <dgm:pt modelId="{0A7FADE3-D9E8-49F0-B226-3334DC1EE1CE}" type="sibTrans" cxnId="{28E0C6D6-860B-4B45-B73A-7158F81C947C}">
      <dgm:prSet/>
      <dgm:spPr/>
      <dgm:t>
        <a:bodyPr/>
        <a:lstStyle/>
        <a:p>
          <a:endParaRPr lang="ru-RU"/>
        </a:p>
      </dgm:t>
    </dgm:pt>
    <dgm:pt modelId="{F82FC795-FFC5-4230-B1F5-FD6990F24208}">
      <dgm:prSet phldrT="[Текст]" custT="1"/>
      <dgm:spPr/>
      <dgm:t>
        <a:bodyPr/>
        <a:lstStyle/>
        <a:p>
          <a:r>
            <a:rPr lang="ru-RU" altLang="en-US" sz="2000" b="0" dirty="0" smtClean="0">
              <a:latin typeface="Times New Roman" panose="02020603050405020304" charset="0"/>
              <a:cs typeface="Times New Roman" panose="02020603050405020304" charset="0"/>
            </a:rPr>
            <a:t>Разрушаем шаблоны и стереотипы, ищем новые возможности</a:t>
          </a:r>
          <a:endParaRPr lang="ru-RU" sz="2000" b="0" dirty="0"/>
        </a:p>
      </dgm:t>
    </dgm:pt>
    <dgm:pt modelId="{D7EBD2BE-04AD-432B-917A-AE96CE352DEB}" type="parTrans" cxnId="{EAADE547-81B8-43B9-8AFD-2E50B7EBD1F0}">
      <dgm:prSet/>
      <dgm:spPr/>
      <dgm:t>
        <a:bodyPr/>
        <a:lstStyle/>
        <a:p>
          <a:endParaRPr lang="ru-RU"/>
        </a:p>
      </dgm:t>
    </dgm:pt>
    <dgm:pt modelId="{FF7BA1B6-3BF1-4A41-AF06-A304AC3BE45D}" type="sibTrans" cxnId="{EAADE547-81B8-43B9-8AFD-2E50B7EBD1F0}">
      <dgm:prSet/>
      <dgm:spPr/>
      <dgm:t>
        <a:bodyPr/>
        <a:lstStyle/>
        <a:p>
          <a:endParaRPr lang="ru-RU"/>
        </a:p>
      </dgm:t>
    </dgm:pt>
    <dgm:pt modelId="{F01638CD-8246-48D4-AA24-70ED819CC10F}">
      <dgm:prSet phldrT="[Текст]" custT="1"/>
      <dgm:spPr/>
      <dgm:t>
        <a:bodyPr/>
        <a:lstStyle/>
        <a:p>
          <a:r>
            <a:rPr lang="ru-RU" altLang="en-US" sz="2000" b="0" dirty="0" smtClean="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rPr>
            <a:t>Задаём вопросы, находим связи</a:t>
          </a:r>
          <a:r>
            <a:rPr lang="ru-RU" altLang="en-US" sz="2000" dirty="0" smtClean="0">
              <a:latin typeface="Times New Roman" panose="02020603050405020304" charset="0"/>
              <a:cs typeface="Times New Roman" panose="02020603050405020304" charset="0"/>
            </a:rPr>
            <a:t> с другими концепциями и знаниями из этого же или другого предмета</a:t>
          </a:r>
          <a:endParaRPr lang="ru-RU" sz="2000" dirty="0"/>
        </a:p>
      </dgm:t>
    </dgm:pt>
    <dgm:pt modelId="{9893E931-F808-473C-A4A4-B0FDFCB1BD09}" type="parTrans" cxnId="{44017128-C0C9-4B7A-820B-A206F4CAFA33}">
      <dgm:prSet/>
      <dgm:spPr/>
      <dgm:t>
        <a:bodyPr/>
        <a:lstStyle/>
        <a:p>
          <a:endParaRPr lang="ru-RU"/>
        </a:p>
      </dgm:t>
    </dgm:pt>
    <dgm:pt modelId="{87D036E0-6048-47BA-9394-01C6632667E9}" type="sibTrans" cxnId="{44017128-C0C9-4B7A-820B-A206F4CAFA33}">
      <dgm:prSet/>
      <dgm:spPr/>
      <dgm:t>
        <a:bodyPr/>
        <a:lstStyle/>
        <a:p>
          <a:endParaRPr lang="ru-RU"/>
        </a:p>
      </dgm:t>
    </dgm:pt>
    <dgm:pt modelId="{298B99F4-3B7A-4821-A979-E9A5E8008A98}">
      <dgm:prSet phldrT="[Текст]" custT="1"/>
      <dgm:spPr/>
      <dgm:t>
        <a:bodyPr/>
        <a:lstStyle/>
        <a:p>
          <a:r>
            <a:rPr lang="ru-RU" altLang="en-US" sz="2000" b="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Вовлекаем</a:t>
          </a:r>
          <a:r>
            <a:rPr lang="ru-RU" altLang="en-US" sz="2000" dirty="0" smtClean="0">
              <a:latin typeface="Times New Roman" panose="02020603050405020304" charset="0"/>
              <a:cs typeface="Times New Roman" panose="02020603050405020304" charset="0"/>
            </a:rPr>
            <a:t> </a:t>
          </a:r>
          <a:r>
            <a:rPr lang="ru-RU" altLang="en-US" sz="2000" dirty="0" smtClean="0">
              <a:solidFill>
                <a:schemeClr val="bg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учащихся в </a:t>
          </a:r>
          <a:r>
            <a:rPr lang="ru-RU" altLang="en-US" sz="2000" b="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процесс разработки </a:t>
          </a:r>
          <a:r>
            <a:rPr lang="ru-RU" altLang="en-US" sz="2000" dirty="0" smtClean="0">
              <a:solidFill>
                <a:schemeClr val="bg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продукта/решения</a:t>
          </a:r>
          <a:endParaRPr lang="ru-RU" sz="2000" dirty="0">
            <a:solidFill>
              <a:schemeClr val="bg1">
                <a:lumMod val="50000"/>
              </a:schemeClr>
            </a:solidFill>
          </a:endParaRPr>
        </a:p>
      </dgm:t>
    </dgm:pt>
    <dgm:pt modelId="{A1B476CB-DCC4-49B0-8EAC-A32961C3D0C9}" type="parTrans" cxnId="{3F781EB3-6D27-497D-86CC-A43C68121ED4}">
      <dgm:prSet/>
      <dgm:spPr/>
      <dgm:t>
        <a:bodyPr/>
        <a:lstStyle/>
        <a:p>
          <a:endParaRPr lang="ru-RU"/>
        </a:p>
      </dgm:t>
    </dgm:pt>
    <dgm:pt modelId="{FCF802A4-F72E-4194-AC63-60A2E0DA186D}" type="sibTrans" cxnId="{3F781EB3-6D27-497D-86CC-A43C68121ED4}">
      <dgm:prSet/>
      <dgm:spPr/>
      <dgm:t>
        <a:bodyPr/>
        <a:lstStyle/>
        <a:p>
          <a:endParaRPr lang="ru-RU"/>
        </a:p>
      </dgm:t>
    </dgm:pt>
    <dgm:pt modelId="{4E9D6552-9C23-4D9D-B34A-7C97BB81A339}">
      <dgm:prSet phldrT="[Текст]" custT="1"/>
      <dgm:spPr/>
      <dgm:t>
        <a:bodyPr/>
        <a:lstStyle/>
        <a:p>
          <a:r>
            <a:rPr lang="ru-RU" altLang="en-US" sz="2000" b="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Создаём, выполняем </a:t>
          </a:r>
          <a:r>
            <a:rPr lang="ru-RU" altLang="en-US" sz="2000" dirty="0" smtClean="0">
              <a:solidFill>
                <a:schemeClr val="bg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или</a:t>
          </a:r>
          <a:r>
            <a:rPr lang="ru-RU" altLang="en-US" sz="2000" dirty="0" smtClean="0">
              <a:latin typeface="Times New Roman" panose="02020603050405020304" charset="0"/>
              <a:cs typeface="Times New Roman" panose="02020603050405020304" charset="0"/>
            </a:rPr>
            <a:t> </a:t>
          </a:r>
          <a:r>
            <a:rPr lang="ru-RU" altLang="en-US" sz="2000" b="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придумываем </a:t>
          </a:r>
          <a:r>
            <a:rPr lang="ru-RU" altLang="en-US" sz="2000" dirty="0" smtClean="0">
              <a:solidFill>
                <a:schemeClr val="bg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важные и новые для себя вещи</a:t>
          </a:r>
          <a:endParaRPr lang="ru-RU" sz="2000" dirty="0">
            <a:solidFill>
              <a:schemeClr val="bg1">
                <a:lumMod val="50000"/>
              </a:schemeClr>
            </a:solidFill>
          </a:endParaRPr>
        </a:p>
      </dgm:t>
    </dgm:pt>
    <dgm:pt modelId="{46700E02-391C-4D3F-A46F-9D2705F18974}" type="parTrans" cxnId="{B4AF6135-1AE3-4EE5-957A-17C526B64B2D}">
      <dgm:prSet/>
      <dgm:spPr/>
      <dgm:t>
        <a:bodyPr/>
        <a:lstStyle/>
        <a:p>
          <a:endParaRPr lang="ru-RU"/>
        </a:p>
      </dgm:t>
    </dgm:pt>
    <dgm:pt modelId="{A0F95FD8-F291-4D64-927C-D18252E1578E}" type="sibTrans" cxnId="{B4AF6135-1AE3-4EE5-957A-17C526B64B2D}">
      <dgm:prSet/>
      <dgm:spPr/>
      <dgm:t>
        <a:bodyPr/>
        <a:lstStyle/>
        <a:p>
          <a:endParaRPr lang="ru-RU"/>
        </a:p>
      </dgm:t>
    </dgm:pt>
    <dgm:pt modelId="{D3D94E7B-2C4E-4C8F-8F09-CB225F1A72E1}">
      <dgm:prSet phldrT="[Текст]" custT="1"/>
      <dgm:spPr/>
      <dgm:t>
        <a:bodyPr/>
        <a:lstStyle/>
        <a:p>
          <a:r>
            <a:rPr lang="ru-RU" altLang="en-US" sz="2000" dirty="0" smtClean="0">
              <a:solidFill>
                <a:schemeClr val="bg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Размышляем над </a:t>
          </a:r>
          <a:r>
            <a:rPr lang="ru-RU" altLang="en-US" sz="2000" b="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новизной решения </a:t>
          </a:r>
          <a:r>
            <a:rPr lang="ru-RU" altLang="en-US" sz="2000" dirty="0" smtClean="0">
              <a:solidFill>
                <a:schemeClr val="bg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и его </a:t>
          </a:r>
          <a:r>
            <a:rPr lang="ru-RU" altLang="en-US" sz="2000" b="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возможных последствиях</a:t>
          </a:r>
          <a:endParaRPr lang="ru-RU" sz="2000" b="0" dirty="0">
            <a:solidFill>
              <a:schemeClr val="accent6">
                <a:lumMod val="75000"/>
              </a:schemeClr>
            </a:solidFill>
          </a:endParaRPr>
        </a:p>
      </dgm:t>
    </dgm:pt>
    <dgm:pt modelId="{01B30648-E3D3-47A3-960D-C3282179AB05}" type="parTrans" cxnId="{FF873DFB-AAB2-4549-8ED2-A37930666BA5}">
      <dgm:prSet/>
      <dgm:spPr/>
      <dgm:t>
        <a:bodyPr/>
        <a:lstStyle/>
        <a:p>
          <a:endParaRPr lang="ru-RU"/>
        </a:p>
      </dgm:t>
    </dgm:pt>
    <dgm:pt modelId="{C944224E-6CD4-42FF-A7D6-414AD7675954}" type="sibTrans" cxnId="{FF873DFB-AAB2-4549-8ED2-A37930666BA5}">
      <dgm:prSet/>
      <dgm:spPr/>
      <dgm:t>
        <a:bodyPr/>
        <a:lstStyle/>
        <a:p>
          <a:endParaRPr lang="ru-RU"/>
        </a:p>
      </dgm:t>
    </dgm:pt>
    <dgm:pt modelId="{A8EA1CD3-DEBC-4275-B9AB-67EB92722B58}" type="pres">
      <dgm:prSet presAssocID="{2DEEC62C-9CE2-45C2-9A05-8B85ECBDEC4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15B3F1-ACC7-48B1-9E76-63204CADB76A}" type="pres">
      <dgm:prSet presAssocID="{4481FEDF-8041-4141-8D5D-F74A55E5B3A5}" presName="centerShape" presStyleLbl="node0" presStyleIdx="0" presStyleCnt="1" custScaleX="150500" custScaleY="111649" custLinFactNeighborX="-1112"/>
      <dgm:spPr/>
      <dgm:t>
        <a:bodyPr/>
        <a:lstStyle/>
        <a:p>
          <a:endParaRPr lang="ru-RU"/>
        </a:p>
      </dgm:t>
    </dgm:pt>
    <dgm:pt modelId="{7356422D-8DC5-4A78-8CAF-8466E610C81B}" type="pres">
      <dgm:prSet presAssocID="{0B912F35-B5AA-423E-843F-741265ED0ED9}" presName="parTrans" presStyleLbl="bgSibTrans2D1" presStyleIdx="0" presStyleCnt="8" custScaleX="41000" custLinFactNeighborX="31686"/>
      <dgm:spPr/>
      <dgm:t>
        <a:bodyPr/>
        <a:lstStyle/>
        <a:p>
          <a:endParaRPr lang="ru-RU"/>
        </a:p>
      </dgm:t>
    </dgm:pt>
    <dgm:pt modelId="{B11DA757-8C75-4950-9BD0-0A20E3960364}" type="pres">
      <dgm:prSet presAssocID="{AF5E4AF9-0408-4C08-B1C8-6F052F8611C8}" presName="node" presStyleLbl="node1" presStyleIdx="0" presStyleCnt="8" custScaleX="188294" custScaleY="212983" custRadScaleRad="91368" custRadScaleInc="-35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A65076-9EBA-4DC1-8681-04A452598202}" type="pres">
      <dgm:prSet presAssocID="{E8E4E8B3-3ECF-4D2E-992E-368B3D330FB5}" presName="parTrans" presStyleLbl="bgSibTrans2D1" presStyleIdx="1" presStyleCnt="8" custScaleX="42055" custLinFactNeighborX="29073" custLinFactNeighborY="44491" custRadScaleRad="207958"/>
      <dgm:spPr/>
      <dgm:t>
        <a:bodyPr/>
        <a:lstStyle/>
        <a:p>
          <a:endParaRPr lang="ru-RU"/>
        </a:p>
      </dgm:t>
    </dgm:pt>
    <dgm:pt modelId="{E93C0180-2C53-45E2-998F-8C44E1EA9D29}" type="pres">
      <dgm:prSet presAssocID="{C7630B60-3CFA-4104-BAA0-406F88E3B40C}" presName="node" presStyleLbl="node1" presStyleIdx="1" presStyleCnt="8" custScaleX="194835" custScaleY="126378" custRadScaleRad="98331" custRadScaleInc="-93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F1B878-247E-4C9B-9C85-EE858A7D2067}" type="pres">
      <dgm:prSet presAssocID="{C4130FC5-B681-4851-8035-12EC30F332AA}" presName="parTrans" presStyleLbl="bgSibTrans2D1" presStyleIdx="2" presStyleCnt="8" custAng="527817" custScaleX="61846" custLinFactNeighborX="23415" custLinFactNeighborY="37657" custRadScaleRad="211672" custRadScaleInc="-2147483648"/>
      <dgm:spPr/>
      <dgm:t>
        <a:bodyPr/>
        <a:lstStyle/>
        <a:p>
          <a:endParaRPr lang="ru-RU"/>
        </a:p>
      </dgm:t>
    </dgm:pt>
    <dgm:pt modelId="{22E49FF2-54CE-4029-8BF6-EAD73ECCE51D}" type="pres">
      <dgm:prSet presAssocID="{029BD714-49F9-459A-8A4D-7B67E0DE047D}" presName="node" presStyleLbl="node1" presStyleIdx="2" presStyleCnt="8" custScaleX="190528" custRadScaleRad="112594" custRadScaleInc="-42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C8031E-D240-421F-B59C-4D83EBFE039E}" type="pres">
      <dgm:prSet presAssocID="{9893E931-F808-473C-A4A4-B0FDFCB1BD09}" presName="parTrans" presStyleLbl="bgSibTrans2D1" presStyleIdx="3" presStyleCnt="8" custAng="736556" custScaleX="78845" custLinFactNeighborX="19159" custLinFactNeighborY="28749"/>
      <dgm:spPr/>
      <dgm:t>
        <a:bodyPr/>
        <a:lstStyle/>
        <a:p>
          <a:endParaRPr lang="ru-RU"/>
        </a:p>
      </dgm:t>
    </dgm:pt>
    <dgm:pt modelId="{9921DE52-6209-4A89-A879-0128EAE7E047}" type="pres">
      <dgm:prSet presAssocID="{F01638CD-8246-48D4-AA24-70ED819CC10F}" presName="node" presStyleLbl="node1" presStyleIdx="3" presStyleCnt="8" custScaleX="205529" custScaleY="128287" custRadScaleRad="125618" custRadScaleInc="-626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529A50-9B4E-42FF-9FF8-966913019451}" type="pres">
      <dgm:prSet presAssocID="{A1B476CB-DCC4-49B0-8EAC-A32961C3D0C9}" presName="parTrans" presStyleLbl="bgSibTrans2D1" presStyleIdx="4" presStyleCnt="8" custScaleX="82572" custLinFactNeighborX="-1060" custLinFactNeighborY="42009"/>
      <dgm:spPr/>
      <dgm:t>
        <a:bodyPr/>
        <a:lstStyle/>
        <a:p>
          <a:endParaRPr lang="ru-RU"/>
        </a:p>
      </dgm:t>
    </dgm:pt>
    <dgm:pt modelId="{2BB762B3-3B8B-4FAC-841E-A45EAFFFA041}" type="pres">
      <dgm:prSet presAssocID="{298B99F4-3B7A-4821-A979-E9A5E8008A98}" presName="node" presStyleLbl="node1" presStyleIdx="4" presStyleCnt="8" custScaleX="167897" custScaleY="126319" custRadScaleRad="112564" custRadScaleInc="-308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B4032A-310F-48AB-BA72-CCBB63EE74C5}" type="pres">
      <dgm:prSet presAssocID="{46700E02-391C-4D3F-A46F-9D2705F18974}" presName="parTrans" presStyleLbl="bgSibTrans2D1" presStyleIdx="5" presStyleCnt="8" custScaleX="66587" custLinFactNeighborX="-14201" custLinFactNeighborY="36524"/>
      <dgm:spPr/>
      <dgm:t>
        <a:bodyPr/>
        <a:lstStyle/>
        <a:p>
          <a:endParaRPr lang="ru-RU"/>
        </a:p>
      </dgm:t>
    </dgm:pt>
    <dgm:pt modelId="{7AEAC19A-0615-4247-8AB5-02BF850F4394}" type="pres">
      <dgm:prSet presAssocID="{4E9D6552-9C23-4D9D-B34A-7C97BB81A339}" presName="node" presStyleLbl="node1" presStyleIdx="5" presStyleCnt="8" custScaleX="194211" custRadScaleRad="94087" custRadScaleInc="-13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06E3C1-EBFE-49D6-B0F6-7EA8D66D61CF}" type="pres">
      <dgm:prSet presAssocID="{01B30648-E3D3-47A3-960D-C3282179AB05}" presName="parTrans" presStyleLbl="bgSibTrans2D1" presStyleIdx="6" presStyleCnt="8" custScaleX="56353" custLinFactNeighborX="-21486" custLinFactNeighborY="23718"/>
      <dgm:spPr/>
      <dgm:t>
        <a:bodyPr/>
        <a:lstStyle/>
        <a:p>
          <a:endParaRPr lang="ru-RU"/>
        </a:p>
      </dgm:t>
    </dgm:pt>
    <dgm:pt modelId="{531C4F45-320D-4979-9C96-3FFEC1695513}" type="pres">
      <dgm:prSet presAssocID="{D3D94E7B-2C4E-4C8F-8F09-CB225F1A72E1}" presName="node" presStyleLbl="node1" presStyleIdx="6" presStyleCnt="8" custScaleX="145262" custScaleY="128228" custRadScaleRad="87438" custRadScaleInc="-8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566293-A9F6-4974-A806-B4CC86F1F739}" type="pres">
      <dgm:prSet presAssocID="{D7EBD2BE-04AD-432B-917A-AE96CE352DEB}" presName="parTrans" presStyleLbl="bgSibTrans2D1" presStyleIdx="7" presStyleCnt="8" custScaleX="41001" custLinFactNeighborX="-31685" custLinFactNeighborY="9108"/>
      <dgm:spPr/>
      <dgm:t>
        <a:bodyPr/>
        <a:lstStyle/>
        <a:p>
          <a:endParaRPr lang="ru-RU"/>
        </a:p>
      </dgm:t>
    </dgm:pt>
    <dgm:pt modelId="{DAD0725F-59C1-46F9-A5B9-DC470DB6689C}" type="pres">
      <dgm:prSet presAssocID="{F82FC795-FFC5-4230-B1F5-FD6990F24208}" presName="node" presStyleLbl="node1" presStyleIdx="7" presStyleCnt="8" custScaleX="141446" custScaleY="149599" custRadScaleRad="77896" custRadScaleInc="13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9BB753-137A-4665-B485-7C20CF1440BA}" type="presOf" srcId="{4E9D6552-9C23-4D9D-B34A-7C97BB81A339}" destId="{7AEAC19A-0615-4247-8AB5-02BF850F4394}" srcOrd="0" destOrd="0" presId="urn:microsoft.com/office/officeart/2005/8/layout/radial4"/>
    <dgm:cxn modelId="{1E0C5AC9-CD35-4BFE-A102-18172F405F67}" type="presOf" srcId="{C4130FC5-B681-4851-8035-12EC30F332AA}" destId="{A7F1B878-247E-4C9B-9C85-EE858A7D2067}" srcOrd="0" destOrd="0" presId="urn:microsoft.com/office/officeart/2005/8/layout/radial4"/>
    <dgm:cxn modelId="{1B6B8D49-685E-494F-9D5C-2DB9974E6598}" type="presOf" srcId="{46700E02-391C-4D3F-A46F-9D2705F18974}" destId="{A7B4032A-310F-48AB-BA72-CCBB63EE74C5}" srcOrd="0" destOrd="0" presId="urn:microsoft.com/office/officeart/2005/8/layout/radial4"/>
    <dgm:cxn modelId="{76A9B1C3-9967-467E-85C1-80898672266A}" type="presOf" srcId="{AF5E4AF9-0408-4C08-B1C8-6F052F8611C8}" destId="{B11DA757-8C75-4950-9BD0-0A20E3960364}" srcOrd="0" destOrd="0" presId="urn:microsoft.com/office/officeart/2005/8/layout/radial4"/>
    <dgm:cxn modelId="{FF873DFB-AAB2-4549-8ED2-A37930666BA5}" srcId="{4481FEDF-8041-4141-8D5D-F74A55E5B3A5}" destId="{D3D94E7B-2C4E-4C8F-8F09-CB225F1A72E1}" srcOrd="6" destOrd="0" parTransId="{01B30648-E3D3-47A3-960D-C3282179AB05}" sibTransId="{C944224E-6CD4-42FF-A7D6-414AD7675954}"/>
    <dgm:cxn modelId="{44017128-C0C9-4B7A-820B-A206F4CAFA33}" srcId="{4481FEDF-8041-4141-8D5D-F74A55E5B3A5}" destId="{F01638CD-8246-48D4-AA24-70ED819CC10F}" srcOrd="3" destOrd="0" parTransId="{9893E931-F808-473C-A4A4-B0FDFCB1BD09}" sibTransId="{87D036E0-6048-47BA-9394-01C6632667E9}"/>
    <dgm:cxn modelId="{4E3DCABD-3F96-4F16-ABC7-E14EF3EEEAAC}" type="presOf" srcId="{C7630B60-3CFA-4104-BAA0-406F88E3B40C}" destId="{E93C0180-2C53-45E2-998F-8C44E1EA9D29}" srcOrd="0" destOrd="0" presId="urn:microsoft.com/office/officeart/2005/8/layout/radial4"/>
    <dgm:cxn modelId="{28E0C6D6-860B-4B45-B73A-7158F81C947C}" srcId="{4481FEDF-8041-4141-8D5D-F74A55E5B3A5}" destId="{029BD714-49F9-459A-8A4D-7B67E0DE047D}" srcOrd="2" destOrd="0" parTransId="{C4130FC5-B681-4851-8035-12EC30F332AA}" sibTransId="{0A7FADE3-D9E8-49F0-B226-3334DC1EE1CE}"/>
    <dgm:cxn modelId="{3F781EB3-6D27-497D-86CC-A43C68121ED4}" srcId="{4481FEDF-8041-4141-8D5D-F74A55E5B3A5}" destId="{298B99F4-3B7A-4821-A979-E9A5E8008A98}" srcOrd="4" destOrd="0" parTransId="{A1B476CB-DCC4-49B0-8EAC-A32961C3D0C9}" sibTransId="{FCF802A4-F72E-4194-AC63-60A2E0DA186D}"/>
    <dgm:cxn modelId="{BE7D0C16-F15A-49B2-966D-93FD429B7F05}" type="presOf" srcId="{4481FEDF-8041-4141-8D5D-F74A55E5B3A5}" destId="{D515B3F1-ACC7-48B1-9E76-63204CADB76A}" srcOrd="0" destOrd="0" presId="urn:microsoft.com/office/officeart/2005/8/layout/radial4"/>
    <dgm:cxn modelId="{507DD0B4-B04B-4B17-AD8F-B4C06F75F72E}" type="presOf" srcId="{298B99F4-3B7A-4821-A979-E9A5E8008A98}" destId="{2BB762B3-3B8B-4FAC-841E-A45EAFFFA041}" srcOrd="0" destOrd="0" presId="urn:microsoft.com/office/officeart/2005/8/layout/radial4"/>
    <dgm:cxn modelId="{1120F729-DBAE-4DF3-A758-603A254F26B4}" srcId="{4481FEDF-8041-4141-8D5D-F74A55E5B3A5}" destId="{AF5E4AF9-0408-4C08-B1C8-6F052F8611C8}" srcOrd="0" destOrd="0" parTransId="{0B912F35-B5AA-423E-843F-741265ED0ED9}" sibTransId="{F01E5247-FDD4-4A6A-BE63-9D31AD43220E}"/>
    <dgm:cxn modelId="{9CEB074D-04F6-46BC-A87A-445F2C56FFED}" type="presOf" srcId="{0B912F35-B5AA-423E-843F-741265ED0ED9}" destId="{7356422D-8DC5-4A78-8CAF-8466E610C81B}" srcOrd="0" destOrd="0" presId="urn:microsoft.com/office/officeart/2005/8/layout/radial4"/>
    <dgm:cxn modelId="{24E84C57-D6D1-4CC9-8072-322AADE6E70D}" type="presOf" srcId="{A1B476CB-DCC4-49B0-8EAC-A32961C3D0C9}" destId="{86529A50-9B4E-42FF-9FF8-966913019451}" srcOrd="0" destOrd="0" presId="urn:microsoft.com/office/officeart/2005/8/layout/radial4"/>
    <dgm:cxn modelId="{797F7D28-B2D1-4A2C-A4C2-366ECDD67A2F}" type="presOf" srcId="{D7EBD2BE-04AD-432B-917A-AE96CE352DEB}" destId="{3F566293-A9F6-4974-A806-B4CC86F1F739}" srcOrd="0" destOrd="0" presId="urn:microsoft.com/office/officeart/2005/8/layout/radial4"/>
    <dgm:cxn modelId="{2CAD9FFE-A37C-48C2-AA22-89C89F83FDA0}" type="presOf" srcId="{2DEEC62C-9CE2-45C2-9A05-8B85ECBDEC4C}" destId="{A8EA1CD3-DEBC-4275-B9AB-67EB92722B58}" srcOrd="0" destOrd="0" presId="urn:microsoft.com/office/officeart/2005/8/layout/radial4"/>
    <dgm:cxn modelId="{47175BA1-DE1F-4D67-9C46-45A5CF3B600E}" type="presOf" srcId="{029BD714-49F9-459A-8A4D-7B67E0DE047D}" destId="{22E49FF2-54CE-4029-8BF6-EAD73ECCE51D}" srcOrd="0" destOrd="0" presId="urn:microsoft.com/office/officeart/2005/8/layout/radial4"/>
    <dgm:cxn modelId="{B4AF6135-1AE3-4EE5-957A-17C526B64B2D}" srcId="{4481FEDF-8041-4141-8D5D-F74A55E5B3A5}" destId="{4E9D6552-9C23-4D9D-B34A-7C97BB81A339}" srcOrd="5" destOrd="0" parTransId="{46700E02-391C-4D3F-A46F-9D2705F18974}" sibTransId="{A0F95FD8-F291-4D64-927C-D18252E1578E}"/>
    <dgm:cxn modelId="{DA04C57C-9B2E-4282-AA3C-4AD2F50F1236}" type="presOf" srcId="{F82FC795-FFC5-4230-B1F5-FD6990F24208}" destId="{DAD0725F-59C1-46F9-A5B9-DC470DB6689C}" srcOrd="0" destOrd="0" presId="urn:microsoft.com/office/officeart/2005/8/layout/radial4"/>
    <dgm:cxn modelId="{EAADE547-81B8-43B9-8AFD-2E50B7EBD1F0}" srcId="{4481FEDF-8041-4141-8D5D-F74A55E5B3A5}" destId="{F82FC795-FFC5-4230-B1F5-FD6990F24208}" srcOrd="7" destOrd="0" parTransId="{D7EBD2BE-04AD-432B-917A-AE96CE352DEB}" sibTransId="{FF7BA1B6-3BF1-4A41-AF06-A304AC3BE45D}"/>
    <dgm:cxn modelId="{78C2A8F5-89B7-41C7-B2F4-1860B2C3F16B}" type="presOf" srcId="{9893E931-F808-473C-A4A4-B0FDFCB1BD09}" destId="{8EC8031E-D240-421F-B59C-4D83EBFE039E}" srcOrd="0" destOrd="0" presId="urn:microsoft.com/office/officeart/2005/8/layout/radial4"/>
    <dgm:cxn modelId="{24BFFEC0-8EC6-41BF-923F-39F83874E9DB}" type="presOf" srcId="{01B30648-E3D3-47A3-960D-C3282179AB05}" destId="{6906E3C1-EBFE-49D6-B0F6-7EA8D66D61CF}" srcOrd="0" destOrd="0" presId="urn:microsoft.com/office/officeart/2005/8/layout/radial4"/>
    <dgm:cxn modelId="{83DA004E-4BED-4DFA-8026-DA350B9B2BC7}" type="presOf" srcId="{E8E4E8B3-3ECF-4D2E-992E-368B3D330FB5}" destId="{4CA65076-9EBA-4DC1-8681-04A452598202}" srcOrd="0" destOrd="0" presId="urn:microsoft.com/office/officeart/2005/8/layout/radial4"/>
    <dgm:cxn modelId="{790B089D-4099-42AD-BFEA-41D87C9B60E6}" srcId="{2DEEC62C-9CE2-45C2-9A05-8B85ECBDEC4C}" destId="{4481FEDF-8041-4141-8D5D-F74A55E5B3A5}" srcOrd="0" destOrd="0" parTransId="{4C01594F-D922-4F6D-8DCF-FD6C37700D09}" sibTransId="{D30AC206-0954-48B0-9F22-EB8C48D46DBA}"/>
    <dgm:cxn modelId="{1DE6E038-D5B7-48BA-8F56-D14D2967334D}" type="presOf" srcId="{F01638CD-8246-48D4-AA24-70ED819CC10F}" destId="{9921DE52-6209-4A89-A879-0128EAE7E047}" srcOrd="0" destOrd="0" presId="urn:microsoft.com/office/officeart/2005/8/layout/radial4"/>
    <dgm:cxn modelId="{FC457957-1BE0-4B8D-AF47-3AB9C453E75D}" type="presOf" srcId="{D3D94E7B-2C4E-4C8F-8F09-CB225F1A72E1}" destId="{531C4F45-320D-4979-9C96-3FFEC1695513}" srcOrd="0" destOrd="0" presId="urn:microsoft.com/office/officeart/2005/8/layout/radial4"/>
    <dgm:cxn modelId="{ADE820AE-2EEB-49AF-B8ED-5EB3DCE2BC21}" srcId="{4481FEDF-8041-4141-8D5D-F74A55E5B3A5}" destId="{C7630B60-3CFA-4104-BAA0-406F88E3B40C}" srcOrd="1" destOrd="0" parTransId="{E8E4E8B3-3ECF-4D2E-992E-368B3D330FB5}" sibTransId="{DE10835F-359F-4C18-BCD7-62F2A941F6D6}"/>
    <dgm:cxn modelId="{908D49D4-9E6E-4657-9309-861568C846B2}" type="presParOf" srcId="{A8EA1CD3-DEBC-4275-B9AB-67EB92722B58}" destId="{D515B3F1-ACC7-48B1-9E76-63204CADB76A}" srcOrd="0" destOrd="0" presId="urn:microsoft.com/office/officeart/2005/8/layout/radial4"/>
    <dgm:cxn modelId="{B18D63CF-2644-4623-BA66-C5C15C8777B3}" type="presParOf" srcId="{A8EA1CD3-DEBC-4275-B9AB-67EB92722B58}" destId="{7356422D-8DC5-4A78-8CAF-8466E610C81B}" srcOrd="1" destOrd="0" presId="urn:microsoft.com/office/officeart/2005/8/layout/radial4"/>
    <dgm:cxn modelId="{BD8DC48A-083F-465B-8B93-F60E0AA1315B}" type="presParOf" srcId="{A8EA1CD3-DEBC-4275-B9AB-67EB92722B58}" destId="{B11DA757-8C75-4950-9BD0-0A20E3960364}" srcOrd="2" destOrd="0" presId="urn:microsoft.com/office/officeart/2005/8/layout/radial4"/>
    <dgm:cxn modelId="{46156A8C-4A1F-412D-B01A-B34D09699AD7}" type="presParOf" srcId="{A8EA1CD3-DEBC-4275-B9AB-67EB92722B58}" destId="{4CA65076-9EBA-4DC1-8681-04A452598202}" srcOrd="3" destOrd="0" presId="urn:microsoft.com/office/officeart/2005/8/layout/radial4"/>
    <dgm:cxn modelId="{6B3D1354-D688-4C22-B56B-E2910C313EB4}" type="presParOf" srcId="{A8EA1CD3-DEBC-4275-B9AB-67EB92722B58}" destId="{E93C0180-2C53-45E2-998F-8C44E1EA9D29}" srcOrd="4" destOrd="0" presId="urn:microsoft.com/office/officeart/2005/8/layout/radial4"/>
    <dgm:cxn modelId="{5C64D602-0872-4655-87AD-1D8297EF3B1B}" type="presParOf" srcId="{A8EA1CD3-DEBC-4275-B9AB-67EB92722B58}" destId="{A7F1B878-247E-4C9B-9C85-EE858A7D2067}" srcOrd="5" destOrd="0" presId="urn:microsoft.com/office/officeart/2005/8/layout/radial4"/>
    <dgm:cxn modelId="{BB9622C2-725C-4ACA-AE56-06BC2C95C92E}" type="presParOf" srcId="{A8EA1CD3-DEBC-4275-B9AB-67EB92722B58}" destId="{22E49FF2-54CE-4029-8BF6-EAD73ECCE51D}" srcOrd="6" destOrd="0" presId="urn:microsoft.com/office/officeart/2005/8/layout/radial4"/>
    <dgm:cxn modelId="{D61D3BEF-F45F-4735-B231-DDF49E144CAC}" type="presParOf" srcId="{A8EA1CD3-DEBC-4275-B9AB-67EB92722B58}" destId="{8EC8031E-D240-421F-B59C-4D83EBFE039E}" srcOrd="7" destOrd="0" presId="urn:microsoft.com/office/officeart/2005/8/layout/radial4"/>
    <dgm:cxn modelId="{2F144B69-9CE3-4C84-B339-AE4FA3D87877}" type="presParOf" srcId="{A8EA1CD3-DEBC-4275-B9AB-67EB92722B58}" destId="{9921DE52-6209-4A89-A879-0128EAE7E047}" srcOrd="8" destOrd="0" presId="urn:microsoft.com/office/officeart/2005/8/layout/radial4"/>
    <dgm:cxn modelId="{436DE335-9707-41BE-8E45-D33C8FC62893}" type="presParOf" srcId="{A8EA1CD3-DEBC-4275-B9AB-67EB92722B58}" destId="{86529A50-9B4E-42FF-9FF8-966913019451}" srcOrd="9" destOrd="0" presId="urn:microsoft.com/office/officeart/2005/8/layout/radial4"/>
    <dgm:cxn modelId="{A9AC1EC0-CE76-41C7-9802-78653DA6136B}" type="presParOf" srcId="{A8EA1CD3-DEBC-4275-B9AB-67EB92722B58}" destId="{2BB762B3-3B8B-4FAC-841E-A45EAFFFA041}" srcOrd="10" destOrd="0" presId="urn:microsoft.com/office/officeart/2005/8/layout/radial4"/>
    <dgm:cxn modelId="{7B81B5E1-CA8F-4C47-8291-1DD3CF7C9CDC}" type="presParOf" srcId="{A8EA1CD3-DEBC-4275-B9AB-67EB92722B58}" destId="{A7B4032A-310F-48AB-BA72-CCBB63EE74C5}" srcOrd="11" destOrd="0" presId="urn:microsoft.com/office/officeart/2005/8/layout/radial4"/>
    <dgm:cxn modelId="{E33B08BA-D8BB-408A-84A8-04930E0787B6}" type="presParOf" srcId="{A8EA1CD3-DEBC-4275-B9AB-67EB92722B58}" destId="{7AEAC19A-0615-4247-8AB5-02BF850F4394}" srcOrd="12" destOrd="0" presId="urn:microsoft.com/office/officeart/2005/8/layout/radial4"/>
    <dgm:cxn modelId="{4C2A47DE-F16E-45FF-B713-8DBA1BCDABCE}" type="presParOf" srcId="{A8EA1CD3-DEBC-4275-B9AB-67EB92722B58}" destId="{6906E3C1-EBFE-49D6-B0F6-7EA8D66D61CF}" srcOrd="13" destOrd="0" presId="urn:microsoft.com/office/officeart/2005/8/layout/radial4"/>
    <dgm:cxn modelId="{4E45A967-65A5-419F-9EB2-9709876EBBC3}" type="presParOf" srcId="{A8EA1CD3-DEBC-4275-B9AB-67EB92722B58}" destId="{531C4F45-320D-4979-9C96-3FFEC1695513}" srcOrd="14" destOrd="0" presId="urn:microsoft.com/office/officeart/2005/8/layout/radial4"/>
    <dgm:cxn modelId="{C317BF81-FAE4-4EF8-9CF0-71A5F32DBF37}" type="presParOf" srcId="{A8EA1CD3-DEBC-4275-B9AB-67EB92722B58}" destId="{3F566293-A9F6-4974-A806-B4CC86F1F739}" srcOrd="15" destOrd="0" presId="urn:microsoft.com/office/officeart/2005/8/layout/radial4"/>
    <dgm:cxn modelId="{7B94CDFD-B5E2-422B-839D-4F2BC2AD0D01}" type="presParOf" srcId="{A8EA1CD3-DEBC-4275-B9AB-67EB92722B58}" destId="{DAD0725F-59C1-46F9-A5B9-DC470DB6689C}" srcOrd="1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E16354-5718-48D6-917C-15CA0D9DA7AC}" type="doc">
      <dgm:prSet loTypeId="urn:microsoft.com/office/officeart/2005/8/layout/hList7#1" loCatId="relationship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ru-RU"/>
        </a:p>
      </dgm:t>
    </dgm:pt>
    <dgm:pt modelId="{1072D5C9-74B0-44C3-975D-909144BD9BA2}">
      <dgm:prSet/>
      <dgm:spPr/>
      <dgm:t>
        <a:bodyPr/>
        <a:lstStyle/>
        <a:p>
          <a:pPr rtl="0"/>
          <a:r>
            <a:rPr lang="ru-RU" dirty="0" smtClean="0"/>
            <a:t>Получение, поиск и фиксация информации</a:t>
          </a:r>
          <a:endParaRPr lang="ru-RU" dirty="0"/>
        </a:p>
      </dgm:t>
    </dgm:pt>
    <dgm:pt modelId="{D1C93042-2A17-426C-80EF-96BFBD179394}" type="parTrans" cxnId="{DB9F1F1A-5973-45CA-8556-67A0396BCB94}">
      <dgm:prSet/>
      <dgm:spPr/>
      <dgm:t>
        <a:bodyPr/>
        <a:lstStyle/>
        <a:p>
          <a:endParaRPr lang="ru-RU"/>
        </a:p>
      </dgm:t>
    </dgm:pt>
    <dgm:pt modelId="{E3BF7EF1-D178-4A0F-B903-B02C5E674D5B}" type="sibTrans" cxnId="{DB9F1F1A-5973-45CA-8556-67A0396BCB94}">
      <dgm:prSet/>
      <dgm:spPr/>
      <dgm:t>
        <a:bodyPr/>
        <a:lstStyle/>
        <a:p>
          <a:endParaRPr lang="ru-RU"/>
        </a:p>
      </dgm:t>
    </dgm:pt>
    <dgm:pt modelId="{7BC82696-9251-4255-BDA2-90D441058B27}">
      <dgm:prSet/>
      <dgm:spPr/>
      <dgm:t>
        <a:bodyPr/>
        <a:lstStyle/>
        <a:p>
          <a:pPr rtl="0"/>
          <a:r>
            <a:rPr lang="ru-RU" dirty="0" smtClean="0"/>
            <a:t>Понимание и преобразование информации</a:t>
          </a:r>
          <a:endParaRPr lang="ru-RU" dirty="0"/>
        </a:p>
      </dgm:t>
    </dgm:pt>
    <dgm:pt modelId="{34918470-74F7-4BF2-A2B6-1B3A16F33D97}" type="parTrans" cxnId="{FE262C40-5272-4FEE-97D8-8559400BB219}">
      <dgm:prSet/>
      <dgm:spPr/>
      <dgm:t>
        <a:bodyPr/>
        <a:lstStyle/>
        <a:p>
          <a:endParaRPr lang="ru-RU"/>
        </a:p>
      </dgm:t>
    </dgm:pt>
    <dgm:pt modelId="{2EAF56FB-B42B-4639-9FDF-4151581D4ABC}" type="sibTrans" cxnId="{FE262C40-5272-4FEE-97D8-8559400BB219}">
      <dgm:prSet/>
      <dgm:spPr/>
      <dgm:t>
        <a:bodyPr/>
        <a:lstStyle/>
        <a:p>
          <a:endParaRPr lang="ru-RU"/>
        </a:p>
      </dgm:t>
    </dgm:pt>
    <dgm:pt modelId="{4AECBF9B-AB07-41A2-985D-56B7C7DC2B70}">
      <dgm:prSet/>
      <dgm:spPr/>
      <dgm:t>
        <a:bodyPr/>
        <a:lstStyle/>
        <a:p>
          <a:pPr rtl="0"/>
          <a:r>
            <a:rPr lang="ru-RU" dirty="0" smtClean="0"/>
            <a:t>Применение и представление информации</a:t>
          </a:r>
          <a:endParaRPr lang="ru-RU" dirty="0"/>
        </a:p>
      </dgm:t>
    </dgm:pt>
    <dgm:pt modelId="{26799DE7-5BAE-4591-99E0-BFFE80A05013}" type="parTrans" cxnId="{F8DEDD87-82F6-47A7-A0D9-6A72D82E491B}">
      <dgm:prSet/>
      <dgm:spPr/>
      <dgm:t>
        <a:bodyPr/>
        <a:lstStyle/>
        <a:p>
          <a:endParaRPr lang="ru-RU"/>
        </a:p>
      </dgm:t>
    </dgm:pt>
    <dgm:pt modelId="{4FCB4F14-42F8-4FFF-880F-9D1E0574B967}" type="sibTrans" cxnId="{F8DEDD87-82F6-47A7-A0D9-6A72D82E491B}">
      <dgm:prSet/>
      <dgm:spPr/>
      <dgm:t>
        <a:bodyPr/>
        <a:lstStyle/>
        <a:p>
          <a:endParaRPr lang="ru-RU"/>
        </a:p>
      </dgm:t>
    </dgm:pt>
    <dgm:pt modelId="{9FA00438-C08E-446E-9EF4-541D26368B18}">
      <dgm:prSet/>
      <dgm:spPr/>
      <dgm:t>
        <a:bodyPr/>
        <a:lstStyle/>
        <a:p>
          <a:pPr rtl="0"/>
          <a:r>
            <a:rPr lang="ru-RU" dirty="0" smtClean="0"/>
            <a:t>Рефлексия на содержание текста или на форму текста и его оценка</a:t>
          </a:r>
          <a:endParaRPr lang="ru-RU" dirty="0"/>
        </a:p>
      </dgm:t>
    </dgm:pt>
    <dgm:pt modelId="{67D981D5-2BEE-4B4D-9152-05FBB46156E3}" type="parTrans" cxnId="{028C6F63-CF26-46AC-92A7-11086EC9DBBD}">
      <dgm:prSet/>
      <dgm:spPr/>
      <dgm:t>
        <a:bodyPr/>
        <a:lstStyle/>
        <a:p>
          <a:endParaRPr lang="ru-RU"/>
        </a:p>
      </dgm:t>
    </dgm:pt>
    <dgm:pt modelId="{18F80A5B-44ED-456A-B77D-7EAE7E2080EC}" type="sibTrans" cxnId="{028C6F63-CF26-46AC-92A7-11086EC9DBBD}">
      <dgm:prSet/>
      <dgm:spPr/>
      <dgm:t>
        <a:bodyPr/>
        <a:lstStyle/>
        <a:p>
          <a:endParaRPr lang="ru-RU"/>
        </a:p>
      </dgm:t>
    </dgm:pt>
    <dgm:pt modelId="{52050DE9-4439-407F-AAF6-AD5312B4101B}" type="pres">
      <dgm:prSet presAssocID="{0EE16354-5718-48D6-917C-15CA0D9DA7A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0C6DD0-49F9-4C56-9BB2-FC69C13366BE}" type="pres">
      <dgm:prSet presAssocID="{0EE16354-5718-48D6-917C-15CA0D9DA7AC}" presName="fgShape" presStyleLbl="fgShp" presStyleIdx="0" presStyleCnt="1"/>
      <dgm:spPr/>
    </dgm:pt>
    <dgm:pt modelId="{9EEB7F4C-3FEE-432C-8204-A2A39C67DC88}" type="pres">
      <dgm:prSet presAssocID="{0EE16354-5718-48D6-917C-15CA0D9DA7AC}" presName="linComp" presStyleCnt="0"/>
      <dgm:spPr/>
    </dgm:pt>
    <dgm:pt modelId="{DF6AEA14-6903-40D0-9D6A-BE9889E7B21F}" type="pres">
      <dgm:prSet presAssocID="{1072D5C9-74B0-44C3-975D-909144BD9BA2}" presName="compNode" presStyleCnt="0"/>
      <dgm:spPr/>
    </dgm:pt>
    <dgm:pt modelId="{E6231565-3C6E-46C8-85F0-45416BC4FF23}" type="pres">
      <dgm:prSet presAssocID="{1072D5C9-74B0-44C3-975D-909144BD9BA2}" presName="bkgdShape" presStyleLbl="node1" presStyleIdx="0" presStyleCnt="4"/>
      <dgm:spPr/>
      <dgm:t>
        <a:bodyPr/>
        <a:lstStyle/>
        <a:p>
          <a:endParaRPr lang="ru-RU"/>
        </a:p>
      </dgm:t>
    </dgm:pt>
    <dgm:pt modelId="{444B1534-8734-43DB-B581-89974B8EB500}" type="pres">
      <dgm:prSet presAssocID="{1072D5C9-74B0-44C3-975D-909144BD9BA2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F0B1F-CE21-48CA-9E0B-E467DC131D8E}" type="pres">
      <dgm:prSet presAssocID="{1072D5C9-74B0-44C3-975D-909144BD9BA2}" presName="invisiNode" presStyleLbl="node1" presStyleIdx="0" presStyleCnt="4"/>
      <dgm:spPr/>
    </dgm:pt>
    <dgm:pt modelId="{AFBBE2DA-F2B9-4142-926F-8312A9B3D1B4}" type="pres">
      <dgm:prSet presAssocID="{1072D5C9-74B0-44C3-975D-909144BD9BA2}" presName="imagNode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7180A3A-F1F9-47C5-9191-CB0077310384}" type="pres">
      <dgm:prSet presAssocID="{E3BF7EF1-D178-4A0F-B903-B02C5E674D5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B455C21-63A0-4001-BD54-64895DDBF1BF}" type="pres">
      <dgm:prSet presAssocID="{7BC82696-9251-4255-BDA2-90D441058B27}" presName="compNode" presStyleCnt="0"/>
      <dgm:spPr/>
    </dgm:pt>
    <dgm:pt modelId="{F98F4EED-3D73-4F91-AB8D-C4DFB7ADFCFB}" type="pres">
      <dgm:prSet presAssocID="{7BC82696-9251-4255-BDA2-90D441058B27}" presName="bkgdShape" presStyleLbl="node1" presStyleIdx="1" presStyleCnt="4"/>
      <dgm:spPr/>
      <dgm:t>
        <a:bodyPr/>
        <a:lstStyle/>
        <a:p>
          <a:endParaRPr lang="ru-RU"/>
        </a:p>
      </dgm:t>
    </dgm:pt>
    <dgm:pt modelId="{3A816D67-75E9-468B-9F5D-283F0E8426A9}" type="pres">
      <dgm:prSet presAssocID="{7BC82696-9251-4255-BDA2-90D441058B27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82749-3B2D-4226-96B4-D9CF1F19AFFF}" type="pres">
      <dgm:prSet presAssocID="{7BC82696-9251-4255-BDA2-90D441058B27}" presName="invisiNode" presStyleLbl="node1" presStyleIdx="1" presStyleCnt="4"/>
      <dgm:spPr/>
    </dgm:pt>
    <dgm:pt modelId="{90A5A8FC-F638-46FB-A402-48C240D91539}" type="pres">
      <dgm:prSet presAssocID="{7BC82696-9251-4255-BDA2-90D441058B27}" presName="imagNode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4FA52F2-014E-4620-8459-5B99137819F1}" type="pres">
      <dgm:prSet presAssocID="{2EAF56FB-B42B-4639-9FDF-4151581D4AB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3C4C9EC-6CED-48FD-9C68-0819AFF1647F}" type="pres">
      <dgm:prSet presAssocID="{4AECBF9B-AB07-41A2-985D-56B7C7DC2B70}" presName="compNode" presStyleCnt="0"/>
      <dgm:spPr/>
    </dgm:pt>
    <dgm:pt modelId="{A3E33402-5DD5-4059-8754-EB3DC4D9853D}" type="pres">
      <dgm:prSet presAssocID="{4AECBF9B-AB07-41A2-985D-56B7C7DC2B70}" presName="bkgdShape" presStyleLbl="node1" presStyleIdx="2" presStyleCnt="4"/>
      <dgm:spPr/>
      <dgm:t>
        <a:bodyPr/>
        <a:lstStyle/>
        <a:p>
          <a:endParaRPr lang="ru-RU"/>
        </a:p>
      </dgm:t>
    </dgm:pt>
    <dgm:pt modelId="{A3EFC6F9-A5BB-493B-A18C-860CC054A280}" type="pres">
      <dgm:prSet presAssocID="{4AECBF9B-AB07-41A2-985D-56B7C7DC2B70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5676A-F934-456E-831B-D3495D473C83}" type="pres">
      <dgm:prSet presAssocID="{4AECBF9B-AB07-41A2-985D-56B7C7DC2B70}" presName="invisiNode" presStyleLbl="node1" presStyleIdx="2" presStyleCnt="4"/>
      <dgm:spPr/>
    </dgm:pt>
    <dgm:pt modelId="{C4F65024-6ABB-4D17-85DA-F6DD59703A89}" type="pres">
      <dgm:prSet presAssocID="{4AECBF9B-AB07-41A2-985D-56B7C7DC2B70}" presName="imagNode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889A042-F0EB-4216-A062-DEAD67582839}" type="pres">
      <dgm:prSet presAssocID="{4FCB4F14-42F8-4FFF-880F-9D1E0574B96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D834623-76FE-4BFF-89BB-2E8EC4E25A8E}" type="pres">
      <dgm:prSet presAssocID="{9FA00438-C08E-446E-9EF4-541D26368B18}" presName="compNode" presStyleCnt="0"/>
      <dgm:spPr/>
    </dgm:pt>
    <dgm:pt modelId="{453603E4-0A0B-49C2-959A-E10EC86C7701}" type="pres">
      <dgm:prSet presAssocID="{9FA00438-C08E-446E-9EF4-541D26368B18}" presName="bkgdShape" presStyleLbl="node1" presStyleIdx="3" presStyleCnt="4"/>
      <dgm:spPr/>
      <dgm:t>
        <a:bodyPr/>
        <a:lstStyle/>
        <a:p>
          <a:endParaRPr lang="ru-RU"/>
        </a:p>
      </dgm:t>
    </dgm:pt>
    <dgm:pt modelId="{5EA55F91-EE3F-4A8B-8B52-330B3C317D0E}" type="pres">
      <dgm:prSet presAssocID="{9FA00438-C08E-446E-9EF4-541D26368B18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FF9702-E7C2-47AE-B215-EE6D752143A6}" type="pres">
      <dgm:prSet presAssocID="{9FA00438-C08E-446E-9EF4-541D26368B18}" presName="invisiNode" presStyleLbl="node1" presStyleIdx="3" presStyleCnt="4"/>
      <dgm:spPr/>
    </dgm:pt>
    <dgm:pt modelId="{8E5E1274-AA7F-4575-912A-EED6556A66E6}" type="pres">
      <dgm:prSet presAssocID="{9FA00438-C08E-446E-9EF4-541D26368B18}" presName="imagNode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858B91C7-59FF-4D46-B2FC-36B17E138BCE}" type="presOf" srcId="{1072D5C9-74B0-44C3-975D-909144BD9BA2}" destId="{E6231565-3C6E-46C8-85F0-45416BC4FF23}" srcOrd="0" destOrd="0" presId="urn:microsoft.com/office/officeart/2005/8/layout/hList7#1"/>
    <dgm:cxn modelId="{2B9B755F-9BA3-44F9-8028-373E4F942A98}" type="presOf" srcId="{4AECBF9B-AB07-41A2-985D-56B7C7DC2B70}" destId="{A3EFC6F9-A5BB-493B-A18C-860CC054A280}" srcOrd="1" destOrd="0" presId="urn:microsoft.com/office/officeart/2005/8/layout/hList7#1"/>
    <dgm:cxn modelId="{FE262C40-5272-4FEE-97D8-8559400BB219}" srcId="{0EE16354-5718-48D6-917C-15CA0D9DA7AC}" destId="{7BC82696-9251-4255-BDA2-90D441058B27}" srcOrd="1" destOrd="0" parTransId="{34918470-74F7-4BF2-A2B6-1B3A16F33D97}" sibTransId="{2EAF56FB-B42B-4639-9FDF-4151581D4ABC}"/>
    <dgm:cxn modelId="{D0E9D63A-6EDF-46C2-8CA7-602ECC9B0B35}" type="presOf" srcId="{1072D5C9-74B0-44C3-975D-909144BD9BA2}" destId="{444B1534-8734-43DB-B581-89974B8EB500}" srcOrd="1" destOrd="0" presId="urn:microsoft.com/office/officeart/2005/8/layout/hList7#1"/>
    <dgm:cxn modelId="{C8446EB8-EB18-4DB5-9AE7-B5AB913A396B}" type="presOf" srcId="{E3BF7EF1-D178-4A0F-B903-B02C5E674D5B}" destId="{07180A3A-F1F9-47C5-9191-CB0077310384}" srcOrd="0" destOrd="0" presId="urn:microsoft.com/office/officeart/2005/8/layout/hList7#1"/>
    <dgm:cxn modelId="{4DCCB37C-7CBE-419F-8415-694B2804F537}" type="presOf" srcId="{9FA00438-C08E-446E-9EF4-541D26368B18}" destId="{453603E4-0A0B-49C2-959A-E10EC86C7701}" srcOrd="0" destOrd="0" presId="urn:microsoft.com/office/officeart/2005/8/layout/hList7#1"/>
    <dgm:cxn modelId="{AE4F828A-D044-49DD-90C8-46BEC05B3C7D}" type="presOf" srcId="{4FCB4F14-42F8-4FFF-880F-9D1E0574B967}" destId="{C889A042-F0EB-4216-A062-DEAD67582839}" srcOrd="0" destOrd="0" presId="urn:microsoft.com/office/officeart/2005/8/layout/hList7#1"/>
    <dgm:cxn modelId="{9479125D-1DF6-498E-B60E-390D5D667B3A}" type="presOf" srcId="{0EE16354-5718-48D6-917C-15CA0D9DA7AC}" destId="{52050DE9-4439-407F-AAF6-AD5312B4101B}" srcOrd="0" destOrd="0" presId="urn:microsoft.com/office/officeart/2005/8/layout/hList7#1"/>
    <dgm:cxn modelId="{028C6F63-CF26-46AC-92A7-11086EC9DBBD}" srcId="{0EE16354-5718-48D6-917C-15CA0D9DA7AC}" destId="{9FA00438-C08E-446E-9EF4-541D26368B18}" srcOrd="3" destOrd="0" parTransId="{67D981D5-2BEE-4B4D-9152-05FBB46156E3}" sibTransId="{18F80A5B-44ED-456A-B77D-7EAE7E2080EC}"/>
    <dgm:cxn modelId="{F8DEDD87-82F6-47A7-A0D9-6A72D82E491B}" srcId="{0EE16354-5718-48D6-917C-15CA0D9DA7AC}" destId="{4AECBF9B-AB07-41A2-985D-56B7C7DC2B70}" srcOrd="2" destOrd="0" parTransId="{26799DE7-5BAE-4591-99E0-BFFE80A05013}" sibTransId="{4FCB4F14-42F8-4FFF-880F-9D1E0574B967}"/>
    <dgm:cxn modelId="{FDB49CAA-5C0F-441F-B7EF-13F8DD0BEFD6}" type="presOf" srcId="{2EAF56FB-B42B-4639-9FDF-4151581D4ABC}" destId="{64FA52F2-014E-4620-8459-5B99137819F1}" srcOrd="0" destOrd="0" presId="urn:microsoft.com/office/officeart/2005/8/layout/hList7#1"/>
    <dgm:cxn modelId="{DB9F1F1A-5973-45CA-8556-67A0396BCB94}" srcId="{0EE16354-5718-48D6-917C-15CA0D9DA7AC}" destId="{1072D5C9-74B0-44C3-975D-909144BD9BA2}" srcOrd="0" destOrd="0" parTransId="{D1C93042-2A17-426C-80EF-96BFBD179394}" sibTransId="{E3BF7EF1-D178-4A0F-B903-B02C5E674D5B}"/>
    <dgm:cxn modelId="{4B5424BE-EC44-40CE-9F03-41823DAB7892}" type="presOf" srcId="{7BC82696-9251-4255-BDA2-90D441058B27}" destId="{3A816D67-75E9-468B-9F5D-283F0E8426A9}" srcOrd="1" destOrd="0" presId="urn:microsoft.com/office/officeart/2005/8/layout/hList7#1"/>
    <dgm:cxn modelId="{B2B3EE9F-4AFC-4217-8C41-8B5A20716C73}" type="presOf" srcId="{9FA00438-C08E-446E-9EF4-541D26368B18}" destId="{5EA55F91-EE3F-4A8B-8B52-330B3C317D0E}" srcOrd="1" destOrd="0" presId="urn:microsoft.com/office/officeart/2005/8/layout/hList7#1"/>
    <dgm:cxn modelId="{A89DE1A0-A741-41A9-A3BC-1817453A1EAB}" type="presOf" srcId="{4AECBF9B-AB07-41A2-985D-56B7C7DC2B70}" destId="{A3E33402-5DD5-4059-8754-EB3DC4D9853D}" srcOrd="0" destOrd="0" presId="urn:microsoft.com/office/officeart/2005/8/layout/hList7#1"/>
    <dgm:cxn modelId="{FD9DCC60-8194-4F92-93A0-D907E58588C8}" type="presOf" srcId="{7BC82696-9251-4255-BDA2-90D441058B27}" destId="{F98F4EED-3D73-4F91-AB8D-C4DFB7ADFCFB}" srcOrd="0" destOrd="0" presId="urn:microsoft.com/office/officeart/2005/8/layout/hList7#1"/>
    <dgm:cxn modelId="{4E4573FD-D0FD-4DFA-A9D3-F7F49FF61427}" type="presParOf" srcId="{52050DE9-4439-407F-AAF6-AD5312B4101B}" destId="{2E0C6DD0-49F9-4C56-9BB2-FC69C13366BE}" srcOrd="0" destOrd="0" presId="urn:microsoft.com/office/officeart/2005/8/layout/hList7#1"/>
    <dgm:cxn modelId="{9415889F-D2CF-4162-807E-23BCB74409C7}" type="presParOf" srcId="{52050DE9-4439-407F-AAF6-AD5312B4101B}" destId="{9EEB7F4C-3FEE-432C-8204-A2A39C67DC88}" srcOrd="1" destOrd="0" presId="urn:microsoft.com/office/officeart/2005/8/layout/hList7#1"/>
    <dgm:cxn modelId="{28B190B8-2F75-40DF-86E0-9D44C44E79BC}" type="presParOf" srcId="{9EEB7F4C-3FEE-432C-8204-A2A39C67DC88}" destId="{DF6AEA14-6903-40D0-9D6A-BE9889E7B21F}" srcOrd="0" destOrd="0" presId="urn:microsoft.com/office/officeart/2005/8/layout/hList7#1"/>
    <dgm:cxn modelId="{9F2BECCD-C99E-4B42-8777-3900DF7B1827}" type="presParOf" srcId="{DF6AEA14-6903-40D0-9D6A-BE9889E7B21F}" destId="{E6231565-3C6E-46C8-85F0-45416BC4FF23}" srcOrd="0" destOrd="0" presId="urn:microsoft.com/office/officeart/2005/8/layout/hList7#1"/>
    <dgm:cxn modelId="{B3C76B6C-FC4D-4C21-B20B-CA715564FA35}" type="presParOf" srcId="{DF6AEA14-6903-40D0-9D6A-BE9889E7B21F}" destId="{444B1534-8734-43DB-B581-89974B8EB500}" srcOrd="1" destOrd="0" presId="urn:microsoft.com/office/officeart/2005/8/layout/hList7#1"/>
    <dgm:cxn modelId="{63087065-6890-4857-A664-E1A47096D342}" type="presParOf" srcId="{DF6AEA14-6903-40D0-9D6A-BE9889E7B21F}" destId="{BB6F0B1F-CE21-48CA-9E0B-E467DC131D8E}" srcOrd="2" destOrd="0" presId="urn:microsoft.com/office/officeart/2005/8/layout/hList7#1"/>
    <dgm:cxn modelId="{0E075202-6E70-41B7-A674-DF4783E579BB}" type="presParOf" srcId="{DF6AEA14-6903-40D0-9D6A-BE9889E7B21F}" destId="{AFBBE2DA-F2B9-4142-926F-8312A9B3D1B4}" srcOrd="3" destOrd="0" presId="urn:microsoft.com/office/officeart/2005/8/layout/hList7#1"/>
    <dgm:cxn modelId="{51B46F5D-CBD7-4D10-B513-FA61758F8007}" type="presParOf" srcId="{9EEB7F4C-3FEE-432C-8204-A2A39C67DC88}" destId="{07180A3A-F1F9-47C5-9191-CB0077310384}" srcOrd="1" destOrd="0" presId="urn:microsoft.com/office/officeart/2005/8/layout/hList7#1"/>
    <dgm:cxn modelId="{8AD955A4-4071-4B3E-B5D0-F74EAD684D9B}" type="presParOf" srcId="{9EEB7F4C-3FEE-432C-8204-A2A39C67DC88}" destId="{FB455C21-63A0-4001-BD54-64895DDBF1BF}" srcOrd="2" destOrd="0" presId="urn:microsoft.com/office/officeart/2005/8/layout/hList7#1"/>
    <dgm:cxn modelId="{3D07AF80-C194-461B-AF0F-0FAAEB299C9C}" type="presParOf" srcId="{FB455C21-63A0-4001-BD54-64895DDBF1BF}" destId="{F98F4EED-3D73-4F91-AB8D-C4DFB7ADFCFB}" srcOrd="0" destOrd="0" presId="urn:microsoft.com/office/officeart/2005/8/layout/hList7#1"/>
    <dgm:cxn modelId="{02DFB0CE-3596-4B21-9E0E-55AE9128D72F}" type="presParOf" srcId="{FB455C21-63A0-4001-BD54-64895DDBF1BF}" destId="{3A816D67-75E9-468B-9F5D-283F0E8426A9}" srcOrd="1" destOrd="0" presId="urn:microsoft.com/office/officeart/2005/8/layout/hList7#1"/>
    <dgm:cxn modelId="{EAB2D3F6-654A-48D1-B95F-10831A3F9F0D}" type="presParOf" srcId="{FB455C21-63A0-4001-BD54-64895DDBF1BF}" destId="{1E182749-3B2D-4226-96B4-D9CF1F19AFFF}" srcOrd="2" destOrd="0" presId="urn:microsoft.com/office/officeart/2005/8/layout/hList7#1"/>
    <dgm:cxn modelId="{D9A5AE1D-287C-44E0-A9F1-0B4589B492EB}" type="presParOf" srcId="{FB455C21-63A0-4001-BD54-64895DDBF1BF}" destId="{90A5A8FC-F638-46FB-A402-48C240D91539}" srcOrd="3" destOrd="0" presId="urn:microsoft.com/office/officeart/2005/8/layout/hList7#1"/>
    <dgm:cxn modelId="{3BBF1CB1-A4E9-4703-866A-DA80A21EC6AC}" type="presParOf" srcId="{9EEB7F4C-3FEE-432C-8204-A2A39C67DC88}" destId="{64FA52F2-014E-4620-8459-5B99137819F1}" srcOrd="3" destOrd="0" presId="urn:microsoft.com/office/officeart/2005/8/layout/hList7#1"/>
    <dgm:cxn modelId="{2C79442D-0E06-4712-9DE2-C98936043304}" type="presParOf" srcId="{9EEB7F4C-3FEE-432C-8204-A2A39C67DC88}" destId="{43C4C9EC-6CED-48FD-9C68-0819AFF1647F}" srcOrd="4" destOrd="0" presId="urn:microsoft.com/office/officeart/2005/8/layout/hList7#1"/>
    <dgm:cxn modelId="{2E850A85-437D-4147-8BD4-4FA01FE3DD00}" type="presParOf" srcId="{43C4C9EC-6CED-48FD-9C68-0819AFF1647F}" destId="{A3E33402-5DD5-4059-8754-EB3DC4D9853D}" srcOrd="0" destOrd="0" presId="urn:microsoft.com/office/officeart/2005/8/layout/hList7#1"/>
    <dgm:cxn modelId="{883348AD-43BC-4CD0-9E33-FBBB5F194B97}" type="presParOf" srcId="{43C4C9EC-6CED-48FD-9C68-0819AFF1647F}" destId="{A3EFC6F9-A5BB-493B-A18C-860CC054A280}" srcOrd="1" destOrd="0" presId="urn:microsoft.com/office/officeart/2005/8/layout/hList7#1"/>
    <dgm:cxn modelId="{B4A0B008-A653-4970-9A15-EB4D6E4FE0C3}" type="presParOf" srcId="{43C4C9EC-6CED-48FD-9C68-0819AFF1647F}" destId="{9B35676A-F934-456E-831B-D3495D473C83}" srcOrd="2" destOrd="0" presId="urn:microsoft.com/office/officeart/2005/8/layout/hList7#1"/>
    <dgm:cxn modelId="{09A5AEE7-39C9-46CE-9BDF-531001D65E58}" type="presParOf" srcId="{43C4C9EC-6CED-48FD-9C68-0819AFF1647F}" destId="{C4F65024-6ABB-4D17-85DA-F6DD59703A89}" srcOrd="3" destOrd="0" presId="urn:microsoft.com/office/officeart/2005/8/layout/hList7#1"/>
    <dgm:cxn modelId="{2C9E1F32-168B-42A5-9E39-BEC4058FA5FF}" type="presParOf" srcId="{9EEB7F4C-3FEE-432C-8204-A2A39C67DC88}" destId="{C889A042-F0EB-4216-A062-DEAD67582839}" srcOrd="5" destOrd="0" presId="urn:microsoft.com/office/officeart/2005/8/layout/hList7#1"/>
    <dgm:cxn modelId="{EA7BA626-26F6-4CEE-9B65-6AD578D98CA9}" type="presParOf" srcId="{9EEB7F4C-3FEE-432C-8204-A2A39C67DC88}" destId="{ED834623-76FE-4BFF-89BB-2E8EC4E25A8E}" srcOrd="6" destOrd="0" presId="urn:microsoft.com/office/officeart/2005/8/layout/hList7#1"/>
    <dgm:cxn modelId="{3D30A501-4E88-4239-9EF1-4D7328204363}" type="presParOf" srcId="{ED834623-76FE-4BFF-89BB-2E8EC4E25A8E}" destId="{453603E4-0A0B-49C2-959A-E10EC86C7701}" srcOrd="0" destOrd="0" presId="urn:microsoft.com/office/officeart/2005/8/layout/hList7#1"/>
    <dgm:cxn modelId="{B246F3F6-8BC8-418D-A0B0-BE5614367C88}" type="presParOf" srcId="{ED834623-76FE-4BFF-89BB-2E8EC4E25A8E}" destId="{5EA55F91-EE3F-4A8B-8B52-330B3C317D0E}" srcOrd="1" destOrd="0" presId="urn:microsoft.com/office/officeart/2005/8/layout/hList7#1"/>
    <dgm:cxn modelId="{41EC5082-3AB4-484B-B473-BEC6BFA35476}" type="presParOf" srcId="{ED834623-76FE-4BFF-89BB-2E8EC4E25A8E}" destId="{84FF9702-E7C2-47AE-B215-EE6D752143A6}" srcOrd="2" destOrd="0" presId="urn:microsoft.com/office/officeart/2005/8/layout/hList7#1"/>
    <dgm:cxn modelId="{15A773AA-2DD2-488F-831F-95E350EE7067}" type="presParOf" srcId="{ED834623-76FE-4BFF-89BB-2E8EC4E25A8E}" destId="{8E5E1274-AA7F-4575-912A-EED6556A66E6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C40BE2-0C6E-4B57-BF74-D0088DBEE13F}">
      <dsp:nvSpPr>
        <dsp:cNvPr id="0" name=""/>
        <dsp:cNvSpPr/>
      </dsp:nvSpPr>
      <dsp:spPr>
        <a:xfrm>
          <a:off x="0" y="0"/>
          <a:ext cx="5645464" cy="6324600"/>
        </a:xfrm>
        <a:prstGeom prst="triangl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62FF19C-CF26-4ECD-9F2E-DFBC24AC56FB}">
      <dsp:nvSpPr>
        <dsp:cNvPr id="0" name=""/>
        <dsp:cNvSpPr/>
      </dsp:nvSpPr>
      <dsp:spPr>
        <a:xfrm>
          <a:off x="3020143" y="633077"/>
          <a:ext cx="4914894" cy="562049"/>
        </a:xfrm>
        <a:prstGeom prst="roundRect">
          <a:avLst/>
        </a:prstGeom>
        <a:solidFill>
          <a:schemeClr val="accent6">
            <a:lumMod val="60000"/>
            <a:lumOff val="40000"/>
            <a:alpha val="9000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Читательская грамотность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47580" y="660514"/>
        <a:ext cx="4860020" cy="507175"/>
      </dsp:txXfrm>
    </dsp:sp>
    <dsp:sp modelId="{CB3C3898-EEB1-42A8-B934-972453AD1697}">
      <dsp:nvSpPr>
        <dsp:cNvPr id="0" name=""/>
        <dsp:cNvSpPr/>
      </dsp:nvSpPr>
      <dsp:spPr>
        <a:xfrm>
          <a:off x="3020143" y="1265383"/>
          <a:ext cx="4914894" cy="562049"/>
        </a:xfrm>
        <a:prstGeom prst="roundRect">
          <a:avLst/>
        </a:prstGeom>
        <a:solidFill>
          <a:schemeClr val="accent6">
            <a:lumMod val="60000"/>
            <a:lumOff val="40000"/>
            <a:alpha val="90000"/>
          </a:schemeClr>
        </a:solidFill>
        <a:ln w="9525" cap="flat" cmpd="sng" algn="ctr">
          <a:solidFill>
            <a:schemeClr val="accent3">
              <a:hueOff val="1607181"/>
              <a:satOff val="-2411"/>
              <a:lumOff val="-39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Математическая грамотность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47580" y="1292820"/>
        <a:ext cx="4860020" cy="507175"/>
      </dsp:txXfrm>
    </dsp:sp>
    <dsp:sp modelId="{6F260840-FD59-4256-9BE1-60CC5BFCF69E}">
      <dsp:nvSpPr>
        <dsp:cNvPr id="0" name=""/>
        <dsp:cNvSpPr/>
      </dsp:nvSpPr>
      <dsp:spPr>
        <a:xfrm>
          <a:off x="3020143" y="1897688"/>
          <a:ext cx="4914894" cy="5620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214361"/>
              <a:satOff val="-4823"/>
              <a:lumOff val="-78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Естественнонаучная грамотность</a:t>
          </a:r>
        </a:p>
      </dsp:txBody>
      <dsp:txXfrm>
        <a:off x="3047580" y="1925125"/>
        <a:ext cx="4860020" cy="507175"/>
      </dsp:txXfrm>
    </dsp:sp>
    <dsp:sp modelId="{4E55B99D-A39D-4592-85F4-2CF1FF233B06}">
      <dsp:nvSpPr>
        <dsp:cNvPr id="0" name=""/>
        <dsp:cNvSpPr/>
      </dsp:nvSpPr>
      <dsp:spPr>
        <a:xfrm>
          <a:off x="3020143" y="2529994"/>
          <a:ext cx="4914894" cy="5620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4821541"/>
              <a:satOff val="-7234"/>
              <a:lumOff val="-117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Компьютерная грамотность</a:t>
          </a:r>
        </a:p>
      </dsp:txBody>
      <dsp:txXfrm>
        <a:off x="3047580" y="2557431"/>
        <a:ext cx="4860020" cy="507175"/>
      </dsp:txXfrm>
    </dsp:sp>
    <dsp:sp modelId="{ADE19BAC-76BE-43D7-B3FD-0A9459628EBB}">
      <dsp:nvSpPr>
        <dsp:cNvPr id="0" name=""/>
        <dsp:cNvSpPr/>
      </dsp:nvSpPr>
      <dsp:spPr>
        <a:xfrm>
          <a:off x="3020143" y="3162300"/>
          <a:ext cx="4914894" cy="5620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6428722"/>
              <a:satOff val="-9646"/>
              <a:lumOff val="-15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Экономическая грамотность</a:t>
          </a:r>
        </a:p>
      </dsp:txBody>
      <dsp:txXfrm>
        <a:off x="3047580" y="3189737"/>
        <a:ext cx="4860020" cy="507175"/>
      </dsp:txXfrm>
    </dsp:sp>
    <dsp:sp modelId="{96FAC448-E9E9-4D61-960E-4D7B2B9BDFB8}">
      <dsp:nvSpPr>
        <dsp:cNvPr id="0" name=""/>
        <dsp:cNvSpPr/>
      </dsp:nvSpPr>
      <dsp:spPr>
        <a:xfrm>
          <a:off x="3020143" y="3794605"/>
          <a:ext cx="4914894" cy="562049"/>
        </a:xfrm>
        <a:prstGeom prst="roundRect">
          <a:avLst/>
        </a:prstGeom>
        <a:solidFill>
          <a:schemeClr val="accent6">
            <a:lumMod val="60000"/>
            <a:lumOff val="40000"/>
            <a:alpha val="90000"/>
          </a:schemeClr>
        </a:solidFill>
        <a:ln w="9525" cap="flat" cmpd="sng" algn="ctr">
          <a:solidFill>
            <a:schemeClr val="accent3">
              <a:hueOff val="8035903"/>
              <a:satOff val="-12057"/>
              <a:lumOff val="-196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Экологическая грамотность</a:t>
          </a:r>
        </a:p>
      </dsp:txBody>
      <dsp:txXfrm>
        <a:off x="3047580" y="3822042"/>
        <a:ext cx="4860020" cy="507175"/>
      </dsp:txXfrm>
    </dsp:sp>
    <dsp:sp modelId="{3F05CD8A-64D3-4129-947B-0C28C14C0A5E}">
      <dsp:nvSpPr>
        <dsp:cNvPr id="0" name=""/>
        <dsp:cNvSpPr/>
      </dsp:nvSpPr>
      <dsp:spPr>
        <a:xfrm>
          <a:off x="3020143" y="4426911"/>
          <a:ext cx="4914894" cy="5620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9643083"/>
              <a:satOff val="-14469"/>
              <a:lumOff val="-235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Грамотность в вопросах здоровья</a:t>
          </a:r>
        </a:p>
      </dsp:txBody>
      <dsp:txXfrm>
        <a:off x="3047580" y="4454348"/>
        <a:ext cx="4860020" cy="507175"/>
      </dsp:txXfrm>
    </dsp:sp>
    <dsp:sp modelId="{03FF6E7C-BF48-455F-9F0A-8AB2568CD498}">
      <dsp:nvSpPr>
        <dsp:cNvPr id="0" name=""/>
        <dsp:cNvSpPr/>
      </dsp:nvSpPr>
      <dsp:spPr>
        <a:xfrm>
          <a:off x="3020143" y="5059216"/>
          <a:ext cx="4914894" cy="5620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…</a:t>
          </a:r>
        </a:p>
      </dsp:txBody>
      <dsp:txXfrm>
        <a:off x="3047580" y="5086653"/>
        <a:ext cx="4860020" cy="5071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15B3F1-ACC7-48B1-9E76-63204CADB76A}">
      <dsp:nvSpPr>
        <dsp:cNvPr id="0" name=""/>
        <dsp:cNvSpPr/>
      </dsp:nvSpPr>
      <dsp:spPr>
        <a:xfrm>
          <a:off x="2971790" y="3685500"/>
          <a:ext cx="2895605" cy="214811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rPr>
            <a:t>Развитие функциональной грамотности в образовательном процессе  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95842" y="4000084"/>
        <a:ext cx="2047501" cy="1518948"/>
      </dsp:txXfrm>
    </dsp:sp>
    <dsp:sp modelId="{7356422D-8DC5-4A78-8CAF-8466E610C81B}">
      <dsp:nvSpPr>
        <dsp:cNvPr id="0" name=""/>
        <dsp:cNvSpPr/>
      </dsp:nvSpPr>
      <dsp:spPr>
        <a:xfrm rot="10314534">
          <a:off x="2234124" y="4823628"/>
          <a:ext cx="710213" cy="548337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1DA757-8C75-4950-9BD0-0A20E3960364}">
      <dsp:nvSpPr>
        <dsp:cNvPr id="0" name=""/>
        <dsp:cNvSpPr/>
      </dsp:nvSpPr>
      <dsp:spPr>
        <a:xfrm>
          <a:off x="-85100" y="4072323"/>
          <a:ext cx="2535931" cy="22947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2000" kern="1200" dirty="0" smtClean="0">
              <a:latin typeface="Times New Roman" panose="02020603050405020304" charset="0"/>
              <a:cs typeface="Times New Roman" panose="02020603050405020304" charset="0"/>
            </a:rPr>
            <a:t>Предлагаем </a:t>
          </a:r>
          <a:r>
            <a:rPr lang="ru-RU" altLang="en-US" sz="2000" b="0" kern="1200" dirty="0" smtClean="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rPr>
            <a:t>рассматривать разные идеи и решения</a:t>
          </a:r>
          <a:r>
            <a:rPr lang="ru-RU" altLang="en-US" sz="2000" kern="1200" dirty="0" smtClean="0">
              <a:latin typeface="Times New Roman" panose="02020603050405020304" charset="0"/>
              <a:cs typeface="Times New Roman" panose="02020603050405020304" charset="0"/>
            </a:rPr>
            <a:t>, учим и учимся преобразовывать привычное, находить новые формы</a:t>
          </a:r>
          <a:endParaRPr lang="ru-RU" sz="2000" kern="1200" dirty="0"/>
        </a:p>
      </dsp:txBody>
      <dsp:txXfrm>
        <a:off x="-17889" y="4139534"/>
        <a:ext cx="2401509" cy="2160330"/>
      </dsp:txXfrm>
    </dsp:sp>
    <dsp:sp modelId="{4CA65076-9EBA-4DC1-8681-04A452598202}">
      <dsp:nvSpPr>
        <dsp:cNvPr id="0" name=""/>
        <dsp:cNvSpPr/>
      </dsp:nvSpPr>
      <dsp:spPr>
        <a:xfrm rot="12248707">
          <a:off x="2299761" y="3705047"/>
          <a:ext cx="863515" cy="548337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1419125"/>
            <a:satOff val="5687"/>
            <a:lumOff val="123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3C0180-2C53-45E2-998F-8C44E1EA9D29}">
      <dsp:nvSpPr>
        <dsp:cNvPr id="0" name=""/>
        <dsp:cNvSpPr/>
      </dsp:nvSpPr>
      <dsp:spPr>
        <a:xfrm>
          <a:off x="-114280" y="2634484"/>
          <a:ext cx="2624024" cy="1361640"/>
        </a:xfrm>
        <a:prstGeom prst="roundRect">
          <a:avLst>
            <a:gd name="adj" fmla="val 10000"/>
          </a:avLst>
        </a:prstGeom>
        <a:solidFill>
          <a:schemeClr val="accent5">
            <a:hueOff val="-1419125"/>
            <a:satOff val="5687"/>
            <a:lumOff val="123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2000" b="0" kern="1200" dirty="0" smtClean="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rPr>
            <a:t>Ставим под сомнение </a:t>
          </a:r>
          <a:r>
            <a:rPr lang="ru-RU" altLang="en-US" sz="2000" kern="1200" dirty="0" smtClean="0">
              <a:latin typeface="Times New Roman" panose="02020603050405020304" charset="0"/>
              <a:cs typeface="Times New Roman" panose="02020603050405020304" charset="0"/>
            </a:rPr>
            <a:t>существующие теории, факты, </a:t>
          </a:r>
          <a:r>
            <a:rPr lang="ru-RU" altLang="en-US" sz="2000" b="0" kern="1200" dirty="0" smtClean="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rPr>
            <a:t>создаём коллизии</a:t>
          </a:r>
          <a:r>
            <a:rPr lang="ru-RU" altLang="en-US" sz="2000" kern="1200" dirty="0" smtClean="0">
              <a:latin typeface="Times New Roman" panose="02020603050405020304" charset="0"/>
              <a:cs typeface="Times New Roman" panose="02020603050405020304" charset="0"/>
            </a:rPr>
            <a:t>, проблемные ситуации</a:t>
          </a:r>
          <a:endParaRPr lang="ru-RU" sz="2000" kern="1200" dirty="0"/>
        </a:p>
      </dsp:txBody>
      <dsp:txXfrm>
        <a:off x="-74399" y="2674365"/>
        <a:ext cx="2544262" cy="1281878"/>
      </dsp:txXfrm>
    </dsp:sp>
    <dsp:sp modelId="{A7F1B878-247E-4C9B-9C85-EE858A7D2067}">
      <dsp:nvSpPr>
        <dsp:cNvPr id="0" name=""/>
        <dsp:cNvSpPr/>
      </dsp:nvSpPr>
      <dsp:spPr>
        <a:xfrm rot="13879842">
          <a:off x="2207313" y="2846663"/>
          <a:ext cx="1655386" cy="548337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2838251"/>
            <a:satOff val="11375"/>
            <a:lumOff val="24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E49FF2-54CE-4029-8BF6-EAD73ECCE51D}">
      <dsp:nvSpPr>
        <dsp:cNvPr id="0" name=""/>
        <dsp:cNvSpPr/>
      </dsp:nvSpPr>
      <dsp:spPr>
        <a:xfrm>
          <a:off x="139089" y="1470894"/>
          <a:ext cx="2566018" cy="1077434"/>
        </a:xfrm>
        <a:prstGeom prst="roundRect">
          <a:avLst>
            <a:gd name="adj" fmla="val 10000"/>
          </a:avLst>
        </a:prstGeom>
        <a:solidFill>
          <a:schemeClr val="accent5">
            <a:hueOff val="-2838251"/>
            <a:satOff val="11375"/>
            <a:lumOff val="24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2000" b="0" kern="1200" dirty="0" smtClean="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rPr>
            <a:t>Смотрим</a:t>
          </a:r>
          <a:r>
            <a:rPr lang="ru-RU" altLang="en-US" sz="2000" kern="1200" dirty="0" smtClean="0">
              <a:latin typeface="Times New Roman" panose="02020603050405020304" charset="0"/>
              <a:cs typeface="Times New Roman" panose="02020603050405020304" charset="0"/>
            </a:rPr>
            <a:t> на предмет, тему, вопрос </a:t>
          </a:r>
          <a:r>
            <a:rPr lang="ru-RU" altLang="en-US" sz="2000" b="0" kern="1200" dirty="0" smtClean="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rPr>
            <a:t>с разных позиций</a:t>
          </a:r>
          <a:r>
            <a:rPr lang="ru-RU" altLang="en-US" sz="2000" kern="1200" dirty="0" smtClean="0">
              <a:latin typeface="Times New Roman" panose="02020603050405020304" charset="0"/>
              <a:cs typeface="Times New Roman" panose="02020603050405020304" charset="0"/>
            </a:rPr>
            <a:t>, выдвигаем разные точки зрения</a:t>
          </a:r>
          <a:endParaRPr lang="ru-RU" sz="2000" kern="1200" dirty="0"/>
        </a:p>
      </dsp:txBody>
      <dsp:txXfrm>
        <a:off x="170646" y="1502451"/>
        <a:ext cx="2502904" cy="1014320"/>
      </dsp:txXfrm>
    </dsp:sp>
    <dsp:sp modelId="{8EC8031E-D240-421F-B59C-4D83EBFE039E}">
      <dsp:nvSpPr>
        <dsp:cNvPr id="0" name=""/>
        <dsp:cNvSpPr/>
      </dsp:nvSpPr>
      <dsp:spPr>
        <a:xfrm rot="15361197">
          <a:off x="2472553" y="2020337"/>
          <a:ext cx="2542095" cy="548337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4257376"/>
            <a:satOff val="17062"/>
            <a:lumOff val="369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21DE52-6209-4A89-A879-0128EAE7E047}">
      <dsp:nvSpPr>
        <dsp:cNvPr id="0" name=""/>
        <dsp:cNvSpPr/>
      </dsp:nvSpPr>
      <dsp:spPr>
        <a:xfrm>
          <a:off x="1028700" y="0"/>
          <a:ext cx="2768050" cy="1382208"/>
        </a:xfrm>
        <a:prstGeom prst="roundRect">
          <a:avLst>
            <a:gd name="adj" fmla="val 10000"/>
          </a:avLst>
        </a:prstGeom>
        <a:solidFill>
          <a:schemeClr val="accent5">
            <a:hueOff val="-4257376"/>
            <a:satOff val="17062"/>
            <a:lumOff val="36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2000" b="0" kern="1200" dirty="0" smtClean="0">
              <a:solidFill>
                <a:srgbClr val="FFFF00"/>
              </a:solidFill>
              <a:latin typeface="Times New Roman" panose="02020603050405020304" charset="0"/>
              <a:cs typeface="Times New Roman" panose="02020603050405020304" charset="0"/>
            </a:rPr>
            <a:t>Задаём вопросы, находим связи</a:t>
          </a:r>
          <a:r>
            <a:rPr lang="ru-RU" altLang="en-US" sz="2000" kern="1200" dirty="0" smtClean="0">
              <a:latin typeface="Times New Roman" panose="02020603050405020304" charset="0"/>
              <a:cs typeface="Times New Roman" panose="02020603050405020304" charset="0"/>
            </a:rPr>
            <a:t> с другими концепциями и знаниями из этого же или другого предмета</a:t>
          </a:r>
          <a:endParaRPr lang="ru-RU" sz="2000" kern="1200" dirty="0"/>
        </a:p>
      </dsp:txBody>
      <dsp:txXfrm>
        <a:off x="1069183" y="40483"/>
        <a:ext cx="2687084" cy="1301242"/>
      </dsp:txXfrm>
    </dsp:sp>
    <dsp:sp modelId="{86529A50-9B4E-42FF-9FF8-966913019451}">
      <dsp:nvSpPr>
        <dsp:cNvPr id="0" name=""/>
        <dsp:cNvSpPr/>
      </dsp:nvSpPr>
      <dsp:spPr>
        <a:xfrm rot="16625689">
          <a:off x="3536679" y="2058696"/>
          <a:ext cx="2366486" cy="548337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5676501"/>
            <a:satOff val="22749"/>
            <a:lumOff val="493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B762B3-3B8B-4FAC-841E-A45EAFFFA041}">
      <dsp:nvSpPr>
        <dsp:cNvPr id="0" name=""/>
        <dsp:cNvSpPr/>
      </dsp:nvSpPr>
      <dsp:spPr>
        <a:xfrm>
          <a:off x="3796679" y="0"/>
          <a:ext cx="2261225" cy="1361004"/>
        </a:xfrm>
        <a:prstGeom prst="roundRect">
          <a:avLst>
            <a:gd name="adj" fmla="val 10000"/>
          </a:avLst>
        </a:prstGeom>
        <a:solidFill>
          <a:schemeClr val="accent5">
            <a:hueOff val="-5676501"/>
            <a:satOff val="22749"/>
            <a:lumOff val="49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2000" b="0" kern="12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Вовлекаем</a:t>
          </a:r>
          <a:r>
            <a:rPr lang="ru-RU" altLang="en-US" sz="2000" kern="1200" dirty="0" smtClean="0">
              <a:latin typeface="Times New Roman" panose="02020603050405020304" charset="0"/>
              <a:cs typeface="Times New Roman" panose="02020603050405020304" charset="0"/>
            </a:rPr>
            <a:t> </a:t>
          </a:r>
          <a:r>
            <a:rPr lang="ru-RU" altLang="en-US" sz="2000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учащихся в </a:t>
          </a:r>
          <a:r>
            <a:rPr lang="ru-RU" altLang="en-US" sz="2000" b="0" kern="12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процесс разработки </a:t>
          </a:r>
          <a:r>
            <a:rPr lang="ru-RU" altLang="en-US" sz="2000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продукта/решения</a:t>
          </a:r>
          <a:endParaRPr lang="ru-RU" sz="2000" kern="1200" dirty="0">
            <a:solidFill>
              <a:schemeClr val="bg1">
                <a:lumMod val="50000"/>
              </a:schemeClr>
            </a:solidFill>
          </a:endParaRPr>
        </a:p>
      </dsp:txBody>
      <dsp:txXfrm>
        <a:off x="3836541" y="39862"/>
        <a:ext cx="2181501" cy="1281280"/>
      </dsp:txXfrm>
    </dsp:sp>
    <dsp:sp modelId="{A7B4032A-310F-48AB-BA72-CCBB63EE74C5}">
      <dsp:nvSpPr>
        <dsp:cNvPr id="0" name=""/>
        <dsp:cNvSpPr/>
      </dsp:nvSpPr>
      <dsp:spPr>
        <a:xfrm rot="18393199">
          <a:off x="4804093" y="2758888"/>
          <a:ext cx="1463703" cy="548337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7095626"/>
            <a:satOff val="28436"/>
            <a:lumOff val="616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EAC19A-0615-4247-8AB5-02BF850F4394}">
      <dsp:nvSpPr>
        <dsp:cNvPr id="0" name=""/>
        <dsp:cNvSpPr/>
      </dsp:nvSpPr>
      <dsp:spPr>
        <a:xfrm>
          <a:off x="5194885" y="1411161"/>
          <a:ext cx="2615620" cy="1077434"/>
        </a:xfrm>
        <a:prstGeom prst="roundRect">
          <a:avLst>
            <a:gd name="adj" fmla="val 10000"/>
          </a:avLst>
        </a:prstGeom>
        <a:solidFill>
          <a:schemeClr val="accent5">
            <a:hueOff val="-7095626"/>
            <a:satOff val="28436"/>
            <a:lumOff val="61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2000" b="0" kern="12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Создаём, выполняем </a:t>
          </a:r>
          <a:r>
            <a:rPr lang="ru-RU" altLang="en-US" sz="2000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или</a:t>
          </a:r>
          <a:r>
            <a:rPr lang="ru-RU" altLang="en-US" sz="2000" kern="1200" dirty="0" smtClean="0">
              <a:latin typeface="Times New Roman" panose="02020603050405020304" charset="0"/>
              <a:cs typeface="Times New Roman" panose="02020603050405020304" charset="0"/>
            </a:rPr>
            <a:t> </a:t>
          </a:r>
          <a:r>
            <a:rPr lang="ru-RU" altLang="en-US" sz="2000" b="0" kern="12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придумываем </a:t>
          </a:r>
          <a:r>
            <a:rPr lang="ru-RU" altLang="en-US" sz="2000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важные и новые для себя вещи</a:t>
          </a:r>
          <a:endParaRPr lang="ru-RU" sz="2000" kern="1200" dirty="0">
            <a:solidFill>
              <a:schemeClr val="bg1">
                <a:lumMod val="50000"/>
              </a:schemeClr>
            </a:solidFill>
          </a:endParaRPr>
        </a:p>
      </dsp:txBody>
      <dsp:txXfrm>
        <a:off x="5226442" y="1442718"/>
        <a:ext cx="2552506" cy="1014320"/>
      </dsp:txXfrm>
    </dsp:sp>
    <dsp:sp modelId="{6906E3C1-EBFE-49D6-B0F6-7EA8D66D61CF}">
      <dsp:nvSpPr>
        <dsp:cNvPr id="0" name=""/>
        <dsp:cNvSpPr/>
      </dsp:nvSpPr>
      <dsp:spPr>
        <a:xfrm rot="19980473">
          <a:off x="5614560" y="3543300"/>
          <a:ext cx="1032540" cy="548337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8514751"/>
            <a:satOff val="34124"/>
            <a:lumOff val="739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1C4F45-320D-4979-9C96-3FFEC1695513}">
      <dsp:nvSpPr>
        <dsp:cNvPr id="0" name=""/>
        <dsp:cNvSpPr/>
      </dsp:nvSpPr>
      <dsp:spPr>
        <a:xfrm>
          <a:off x="6362663" y="2580822"/>
          <a:ext cx="1956378" cy="1381572"/>
        </a:xfrm>
        <a:prstGeom prst="roundRect">
          <a:avLst>
            <a:gd name="adj" fmla="val 10000"/>
          </a:avLst>
        </a:prstGeom>
        <a:solidFill>
          <a:schemeClr val="accent5">
            <a:hueOff val="-8514751"/>
            <a:satOff val="34124"/>
            <a:lumOff val="739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2000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Размышляем над </a:t>
          </a:r>
          <a:r>
            <a:rPr lang="ru-RU" altLang="en-US" sz="2000" b="0" kern="12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новизной решения </a:t>
          </a:r>
          <a:r>
            <a:rPr lang="ru-RU" altLang="en-US" sz="2000" kern="1200" dirty="0" smtClean="0">
              <a:solidFill>
                <a:schemeClr val="bg1">
                  <a:lumMod val="50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и его </a:t>
          </a:r>
          <a:r>
            <a:rPr lang="ru-RU" altLang="en-US" sz="2000" b="0" kern="12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rPr>
            <a:t>возможных последствиях</a:t>
          </a:r>
          <a:endParaRPr lang="ru-RU" sz="2000" b="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6403128" y="2621287"/>
        <a:ext cx="1875448" cy="1300642"/>
      </dsp:txXfrm>
    </dsp:sp>
    <dsp:sp modelId="{3F566293-A9F6-4974-A806-B4CC86F1F739}">
      <dsp:nvSpPr>
        <dsp:cNvPr id="0" name=""/>
        <dsp:cNvSpPr/>
      </dsp:nvSpPr>
      <dsp:spPr>
        <a:xfrm rot="175067">
          <a:off x="5914190" y="4648993"/>
          <a:ext cx="577792" cy="548337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D0725F-59C1-46F9-A5B9-DC470DB6689C}">
      <dsp:nvSpPr>
        <dsp:cNvPr id="0" name=""/>
        <dsp:cNvSpPr/>
      </dsp:nvSpPr>
      <dsp:spPr>
        <a:xfrm>
          <a:off x="6400797" y="4103170"/>
          <a:ext cx="1904985" cy="1611831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en-US" sz="2000" b="0" kern="1200" dirty="0" smtClean="0">
              <a:latin typeface="Times New Roman" panose="02020603050405020304" charset="0"/>
              <a:cs typeface="Times New Roman" panose="02020603050405020304" charset="0"/>
            </a:rPr>
            <a:t>Разрушаем шаблоны и стереотипы, ищем новые возможности</a:t>
          </a:r>
          <a:endParaRPr lang="ru-RU" sz="2000" b="0" kern="1200" dirty="0"/>
        </a:p>
      </dsp:txBody>
      <dsp:txXfrm>
        <a:off x="6448006" y="4150379"/>
        <a:ext cx="1810567" cy="151741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231565-3C6E-46C8-85F0-45416BC4FF23}">
      <dsp:nvSpPr>
        <dsp:cNvPr id="0" name=""/>
        <dsp:cNvSpPr/>
      </dsp:nvSpPr>
      <dsp:spPr>
        <a:xfrm>
          <a:off x="1918" y="0"/>
          <a:ext cx="2011188" cy="452596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Получение, поиск и фиксация информации</a:t>
          </a:r>
          <a:endParaRPr lang="ru-RU" sz="1900" kern="1200" dirty="0"/>
        </a:p>
      </dsp:txBody>
      <dsp:txXfrm>
        <a:off x="1918" y="1810385"/>
        <a:ext cx="2011188" cy="1810385"/>
      </dsp:txXfrm>
    </dsp:sp>
    <dsp:sp modelId="{AFBBE2DA-F2B9-4142-926F-8312A9B3D1B4}">
      <dsp:nvSpPr>
        <dsp:cNvPr id="0" name=""/>
        <dsp:cNvSpPr/>
      </dsp:nvSpPr>
      <dsp:spPr>
        <a:xfrm>
          <a:off x="253940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8F4EED-3D73-4F91-AB8D-C4DFB7ADFCFB}">
      <dsp:nvSpPr>
        <dsp:cNvPr id="0" name=""/>
        <dsp:cNvSpPr/>
      </dsp:nvSpPr>
      <dsp:spPr>
        <a:xfrm>
          <a:off x="2073443" y="0"/>
          <a:ext cx="2011188" cy="4525963"/>
        </a:xfrm>
        <a:prstGeom prst="roundRect">
          <a:avLst>
            <a:gd name="adj" fmla="val 1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Понимание и преобразование информации</a:t>
          </a:r>
          <a:endParaRPr lang="ru-RU" sz="1900" kern="1200" dirty="0"/>
        </a:p>
      </dsp:txBody>
      <dsp:txXfrm>
        <a:off x="2073443" y="1810385"/>
        <a:ext cx="2011188" cy="1810385"/>
      </dsp:txXfrm>
    </dsp:sp>
    <dsp:sp modelId="{90A5A8FC-F638-46FB-A402-48C240D91539}">
      <dsp:nvSpPr>
        <dsp:cNvPr id="0" name=""/>
        <dsp:cNvSpPr/>
      </dsp:nvSpPr>
      <dsp:spPr>
        <a:xfrm>
          <a:off x="2325464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E33402-5DD5-4059-8754-EB3DC4D9853D}">
      <dsp:nvSpPr>
        <dsp:cNvPr id="0" name=""/>
        <dsp:cNvSpPr/>
      </dsp:nvSpPr>
      <dsp:spPr>
        <a:xfrm>
          <a:off x="4144967" y="0"/>
          <a:ext cx="2011188" cy="4525963"/>
        </a:xfrm>
        <a:prstGeom prst="roundRect">
          <a:avLst>
            <a:gd name="adj" fmla="val 1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Применение и представление информации</a:t>
          </a:r>
          <a:endParaRPr lang="ru-RU" sz="1900" kern="1200" dirty="0"/>
        </a:p>
      </dsp:txBody>
      <dsp:txXfrm>
        <a:off x="4144967" y="1810385"/>
        <a:ext cx="2011188" cy="1810385"/>
      </dsp:txXfrm>
    </dsp:sp>
    <dsp:sp modelId="{C4F65024-6ABB-4D17-85DA-F6DD59703A89}">
      <dsp:nvSpPr>
        <dsp:cNvPr id="0" name=""/>
        <dsp:cNvSpPr/>
      </dsp:nvSpPr>
      <dsp:spPr>
        <a:xfrm>
          <a:off x="4396989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3603E4-0A0B-49C2-959A-E10EC86C7701}">
      <dsp:nvSpPr>
        <dsp:cNvPr id="0" name=""/>
        <dsp:cNvSpPr/>
      </dsp:nvSpPr>
      <dsp:spPr>
        <a:xfrm>
          <a:off x="6216492" y="0"/>
          <a:ext cx="2011188" cy="4525963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Рефлексия на содержание текста или на форму текста и его оценка</a:t>
          </a:r>
          <a:endParaRPr lang="ru-RU" sz="1900" kern="1200" dirty="0"/>
        </a:p>
      </dsp:txBody>
      <dsp:txXfrm>
        <a:off x="6216492" y="1810385"/>
        <a:ext cx="2011188" cy="1810385"/>
      </dsp:txXfrm>
    </dsp:sp>
    <dsp:sp modelId="{8E5E1274-AA7F-4575-912A-EED6556A66E6}">
      <dsp:nvSpPr>
        <dsp:cNvPr id="0" name=""/>
        <dsp:cNvSpPr/>
      </dsp:nvSpPr>
      <dsp:spPr>
        <a:xfrm>
          <a:off x="6468513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0C6DD0-49F9-4C56-9BB2-FC69C13366BE}">
      <dsp:nvSpPr>
        <dsp:cNvPr id="0" name=""/>
        <dsp:cNvSpPr/>
      </dsp:nvSpPr>
      <dsp:spPr>
        <a:xfrm>
          <a:off x="329183" y="3620770"/>
          <a:ext cx="7571232" cy="678894"/>
        </a:xfrm>
        <a:prstGeom prst="left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4/22/2024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8" name="Picture 8" descr="https://krot.info/uploads/posts/2020-10/thumbs/1603667186_18-p-fon-dlya-prezentatsii-v-delovom-stil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381000"/>
            <a:ext cx="8839200" cy="44196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Функциональная грамотность как механизм качественных образовательных результатов»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Секция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«Результаты формирования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функциональной грамотности на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уроках эстетического цикла»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«Формирование функциональной грамотности у семиклассников на уроках изобразительного искусства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соответствии с ФГОС ООО: теория, опыт, результаты»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57200" y="4876800"/>
            <a:ext cx="86868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                          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Баранова Ирина Владимировна,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                                            учитель высшей квалификационной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            категории МАОУ ООШ №28</a:t>
            </a:r>
            <a:endParaRPr kumimoji="0" lang="ru-RU" sz="24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10 ноября 2022г.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46212" y="46037"/>
            <a:ext cx="2011188" cy="4525963"/>
            <a:chOff x="2454443" y="1417637"/>
            <a:chExt cx="2011188" cy="4525963"/>
          </a:xfrm>
        </p:grpSpPr>
        <p:sp>
          <p:nvSpPr>
            <p:cNvPr id="9" name="Полилиния 8"/>
            <p:cNvSpPr/>
            <p:nvPr/>
          </p:nvSpPr>
          <p:spPr>
            <a:xfrm>
              <a:off x="2454443" y="1417637"/>
              <a:ext cx="2011188" cy="4525963"/>
            </a:xfrm>
            <a:custGeom>
              <a:avLst/>
              <a:gdLst>
                <a:gd name="connsiteX0" fmla="*/ 0 w 2011188"/>
                <a:gd name="connsiteY0" fmla="*/ 201119 h 4525963"/>
                <a:gd name="connsiteX1" fmla="*/ 58907 w 2011188"/>
                <a:gd name="connsiteY1" fmla="*/ 58906 h 4525963"/>
                <a:gd name="connsiteX2" fmla="*/ 201120 w 2011188"/>
                <a:gd name="connsiteY2" fmla="*/ 0 h 4525963"/>
                <a:gd name="connsiteX3" fmla="*/ 1810069 w 2011188"/>
                <a:gd name="connsiteY3" fmla="*/ 0 h 4525963"/>
                <a:gd name="connsiteX4" fmla="*/ 1952282 w 2011188"/>
                <a:gd name="connsiteY4" fmla="*/ 58907 h 4525963"/>
                <a:gd name="connsiteX5" fmla="*/ 2011188 w 2011188"/>
                <a:gd name="connsiteY5" fmla="*/ 201120 h 4525963"/>
                <a:gd name="connsiteX6" fmla="*/ 2011188 w 2011188"/>
                <a:gd name="connsiteY6" fmla="*/ 4324844 h 4525963"/>
                <a:gd name="connsiteX7" fmla="*/ 1952282 w 2011188"/>
                <a:gd name="connsiteY7" fmla="*/ 4467057 h 4525963"/>
                <a:gd name="connsiteX8" fmla="*/ 1810069 w 2011188"/>
                <a:gd name="connsiteY8" fmla="*/ 4525963 h 4525963"/>
                <a:gd name="connsiteX9" fmla="*/ 201119 w 2011188"/>
                <a:gd name="connsiteY9" fmla="*/ 4525963 h 4525963"/>
                <a:gd name="connsiteX10" fmla="*/ 58906 w 2011188"/>
                <a:gd name="connsiteY10" fmla="*/ 4467056 h 4525963"/>
                <a:gd name="connsiteX11" fmla="*/ 0 w 2011188"/>
                <a:gd name="connsiteY11" fmla="*/ 4324843 h 4525963"/>
                <a:gd name="connsiteX12" fmla="*/ 0 w 2011188"/>
                <a:gd name="connsiteY12" fmla="*/ 201119 h 452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1188" h="4525963">
                  <a:moveTo>
                    <a:pt x="0" y="201119"/>
                  </a:moveTo>
                  <a:cubicBezTo>
                    <a:pt x="0" y="147779"/>
                    <a:pt x="21189" y="96624"/>
                    <a:pt x="58907" y="58906"/>
                  </a:cubicBezTo>
                  <a:cubicBezTo>
                    <a:pt x="96624" y="21189"/>
                    <a:pt x="147780" y="0"/>
                    <a:pt x="201120" y="0"/>
                  </a:cubicBezTo>
                  <a:lnTo>
                    <a:pt x="1810069" y="0"/>
                  </a:lnTo>
                  <a:cubicBezTo>
                    <a:pt x="1863409" y="0"/>
                    <a:pt x="1914564" y="21189"/>
                    <a:pt x="1952282" y="58907"/>
                  </a:cubicBezTo>
                  <a:cubicBezTo>
                    <a:pt x="1989999" y="96624"/>
                    <a:pt x="2011188" y="147780"/>
                    <a:pt x="2011188" y="201120"/>
                  </a:cubicBezTo>
                  <a:lnTo>
                    <a:pt x="2011188" y="4324844"/>
                  </a:lnTo>
                  <a:cubicBezTo>
                    <a:pt x="2011188" y="4378184"/>
                    <a:pt x="1989999" y="4429340"/>
                    <a:pt x="1952282" y="4467057"/>
                  </a:cubicBezTo>
                  <a:cubicBezTo>
                    <a:pt x="1914565" y="4504774"/>
                    <a:pt x="1863409" y="4525963"/>
                    <a:pt x="1810069" y="4525963"/>
                  </a:cubicBezTo>
                  <a:lnTo>
                    <a:pt x="201119" y="4525963"/>
                  </a:lnTo>
                  <a:cubicBezTo>
                    <a:pt x="147779" y="4525963"/>
                    <a:pt x="96623" y="4504774"/>
                    <a:pt x="58906" y="4467056"/>
                  </a:cubicBezTo>
                  <a:cubicBezTo>
                    <a:pt x="21189" y="4429339"/>
                    <a:pt x="0" y="4378183"/>
                    <a:pt x="0" y="4324843"/>
                  </a:cubicBezTo>
                  <a:lnTo>
                    <a:pt x="0" y="20111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3311292"/>
                <a:satOff val="13270"/>
                <a:lumOff val="2876"/>
                <a:alphaOff val="0"/>
              </a:schemeClr>
            </a:fillRef>
            <a:effectRef idx="0">
              <a:schemeClr val="accent5">
                <a:hueOff val="-3311292"/>
                <a:satOff val="13270"/>
                <a:lumOff val="287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1945513" rIns="135128" bIns="1040321" numCol="1" spcCol="1270" anchor="ctr" anchorCtr="0">
              <a:noAutofit/>
            </a:bodyPr>
            <a:lstStyle/>
            <a:p>
              <a:pPr lvl="0" algn="ctr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kern="1200" dirty="0" smtClean="0"/>
                <a:t>Понимание и преобразование информации</a:t>
              </a:r>
              <a:endParaRPr lang="ru-RU" sz="1900" kern="1200" dirty="0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706464" y="1689194"/>
              <a:ext cx="1507145" cy="1507145"/>
            </a:xfrm>
            <a:prstGeom prst="ellipse">
              <a:avLst/>
            </a:prstGeom>
            <a:blipFill rotWithShape="0">
              <a:blip r:embed="rId2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tint val="50000"/>
                <a:hueOff val="-3560789"/>
                <a:satOff val="15872"/>
                <a:lumOff val="1402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Читательская грамотность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33600" y="762000"/>
            <a:ext cx="7010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«Композиционные основы макетирования в графическом дизайне»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Макетирование открытки.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Выбрав тему и жанр открытки, определите ее конструкцию. Текст может находиться на фоне изображения и вне его.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2667000"/>
            <a:ext cx="30289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 l="11864" t="5085" r="8051" b="18644"/>
          <a:stretch>
            <a:fillRect/>
          </a:stretch>
        </p:blipFill>
        <p:spPr bwMode="auto">
          <a:xfrm>
            <a:off x="762000" y="3276600"/>
            <a:ext cx="4800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46212" y="46037"/>
            <a:ext cx="2011188" cy="4525963"/>
            <a:chOff x="2454443" y="1417637"/>
            <a:chExt cx="2011188" cy="4525963"/>
          </a:xfrm>
        </p:grpSpPr>
        <p:sp>
          <p:nvSpPr>
            <p:cNvPr id="9" name="Полилиния 8"/>
            <p:cNvSpPr/>
            <p:nvPr/>
          </p:nvSpPr>
          <p:spPr>
            <a:xfrm>
              <a:off x="2454443" y="1417637"/>
              <a:ext cx="2011188" cy="4525963"/>
            </a:xfrm>
            <a:custGeom>
              <a:avLst/>
              <a:gdLst>
                <a:gd name="connsiteX0" fmla="*/ 0 w 2011188"/>
                <a:gd name="connsiteY0" fmla="*/ 201119 h 4525963"/>
                <a:gd name="connsiteX1" fmla="*/ 58907 w 2011188"/>
                <a:gd name="connsiteY1" fmla="*/ 58906 h 4525963"/>
                <a:gd name="connsiteX2" fmla="*/ 201120 w 2011188"/>
                <a:gd name="connsiteY2" fmla="*/ 0 h 4525963"/>
                <a:gd name="connsiteX3" fmla="*/ 1810069 w 2011188"/>
                <a:gd name="connsiteY3" fmla="*/ 0 h 4525963"/>
                <a:gd name="connsiteX4" fmla="*/ 1952282 w 2011188"/>
                <a:gd name="connsiteY4" fmla="*/ 58907 h 4525963"/>
                <a:gd name="connsiteX5" fmla="*/ 2011188 w 2011188"/>
                <a:gd name="connsiteY5" fmla="*/ 201120 h 4525963"/>
                <a:gd name="connsiteX6" fmla="*/ 2011188 w 2011188"/>
                <a:gd name="connsiteY6" fmla="*/ 4324844 h 4525963"/>
                <a:gd name="connsiteX7" fmla="*/ 1952282 w 2011188"/>
                <a:gd name="connsiteY7" fmla="*/ 4467057 h 4525963"/>
                <a:gd name="connsiteX8" fmla="*/ 1810069 w 2011188"/>
                <a:gd name="connsiteY8" fmla="*/ 4525963 h 4525963"/>
                <a:gd name="connsiteX9" fmla="*/ 201119 w 2011188"/>
                <a:gd name="connsiteY9" fmla="*/ 4525963 h 4525963"/>
                <a:gd name="connsiteX10" fmla="*/ 58906 w 2011188"/>
                <a:gd name="connsiteY10" fmla="*/ 4467056 h 4525963"/>
                <a:gd name="connsiteX11" fmla="*/ 0 w 2011188"/>
                <a:gd name="connsiteY11" fmla="*/ 4324843 h 4525963"/>
                <a:gd name="connsiteX12" fmla="*/ 0 w 2011188"/>
                <a:gd name="connsiteY12" fmla="*/ 201119 h 452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1188" h="4525963">
                  <a:moveTo>
                    <a:pt x="0" y="201119"/>
                  </a:moveTo>
                  <a:cubicBezTo>
                    <a:pt x="0" y="147779"/>
                    <a:pt x="21189" y="96624"/>
                    <a:pt x="58907" y="58906"/>
                  </a:cubicBezTo>
                  <a:cubicBezTo>
                    <a:pt x="96624" y="21189"/>
                    <a:pt x="147780" y="0"/>
                    <a:pt x="201120" y="0"/>
                  </a:cubicBezTo>
                  <a:lnTo>
                    <a:pt x="1810069" y="0"/>
                  </a:lnTo>
                  <a:cubicBezTo>
                    <a:pt x="1863409" y="0"/>
                    <a:pt x="1914564" y="21189"/>
                    <a:pt x="1952282" y="58907"/>
                  </a:cubicBezTo>
                  <a:cubicBezTo>
                    <a:pt x="1989999" y="96624"/>
                    <a:pt x="2011188" y="147780"/>
                    <a:pt x="2011188" y="201120"/>
                  </a:cubicBezTo>
                  <a:lnTo>
                    <a:pt x="2011188" y="4324844"/>
                  </a:lnTo>
                  <a:cubicBezTo>
                    <a:pt x="2011188" y="4378184"/>
                    <a:pt x="1989999" y="4429340"/>
                    <a:pt x="1952282" y="4467057"/>
                  </a:cubicBezTo>
                  <a:cubicBezTo>
                    <a:pt x="1914565" y="4504774"/>
                    <a:pt x="1863409" y="4525963"/>
                    <a:pt x="1810069" y="4525963"/>
                  </a:cubicBezTo>
                  <a:lnTo>
                    <a:pt x="201119" y="4525963"/>
                  </a:lnTo>
                  <a:cubicBezTo>
                    <a:pt x="147779" y="4525963"/>
                    <a:pt x="96623" y="4504774"/>
                    <a:pt x="58906" y="4467056"/>
                  </a:cubicBezTo>
                  <a:cubicBezTo>
                    <a:pt x="21189" y="4429339"/>
                    <a:pt x="0" y="4378183"/>
                    <a:pt x="0" y="4324843"/>
                  </a:cubicBezTo>
                  <a:lnTo>
                    <a:pt x="0" y="20111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3311292"/>
                <a:satOff val="13270"/>
                <a:lumOff val="2876"/>
                <a:alphaOff val="0"/>
              </a:schemeClr>
            </a:fillRef>
            <a:effectRef idx="0">
              <a:schemeClr val="accent5">
                <a:hueOff val="-3311292"/>
                <a:satOff val="13270"/>
                <a:lumOff val="287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1945513" rIns="135128" bIns="1040321" numCol="1" spcCol="1270" anchor="ctr" anchorCtr="0">
              <a:noAutofit/>
            </a:bodyPr>
            <a:lstStyle/>
            <a:p>
              <a:pPr lvl="0" algn="ctr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kern="1200" dirty="0" smtClean="0"/>
                <a:t>Понимание и преобразование информации</a:t>
              </a:r>
              <a:endParaRPr lang="ru-RU" sz="1900" kern="1200" dirty="0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706464" y="1689194"/>
              <a:ext cx="1507145" cy="1507145"/>
            </a:xfrm>
            <a:prstGeom prst="ellipse">
              <a:avLst/>
            </a:prstGeom>
            <a:blipFill rotWithShape="0">
              <a:blip r:embed="rId2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tint val="50000"/>
                <a:hueOff val="-3560789"/>
                <a:satOff val="15872"/>
                <a:lumOff val="1402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Читательская грамотность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33600" y="762000"/>
            <a:ext cx="701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«Интерьер и вещь в доме»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используя текст учебника составить интеллект-карту по теме «Дизайн интерьера». </a:t>
            </a:r>
          </a:p>
        </p:txBody>
      </p:sp>
      <p:sp>
        <p:nvSpPr>
          <p:cNvPr id="32772" name="AutoShape 4" descr="https://d2slcw3kip6qmk.cloudfront.net/marketing/pages/chart/seo/mind-map/discovery/mind-map-feature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d2slcw3kip6qmk.cloudfront.net/marketing/pages/chart/seo/mind-map/discovery/mind-map-feature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d2slcw3kip6qmk.cloudfront.net/marketing/pages/chart/seo/mind-map/discovery/mind-map-feature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3" cstate="print"/>
          <a:srcRect l="8861" t="8160" r="5063" b="15140"/>
          <a:stretch>
            <a:fillRect/>
          </a:stretch>
        </p:blipFill>
        <p:spPr bwMode="auto">
          <a:xfrm>
            <a:off x="2590799" y="2057400"/>
            <a:ext cx="6155987" cy="42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76200" y="76200"/>
            <a:ext cx="2011188" cy="4525963"/>
            <a:chOff x="4525967" y="1417637"/>
            <a:chExt cx="2011188" cy="4525963"/>
          </a:xfrm>
        </p:grpSpPr>
        <p:sp>
          <p:nvSpPr>
            <p:cNvPr id="11" name="Полилиния 10"/>
            <p:cNvSpPr/>
            <p:nvPr/>
          </p:nvSpPr>
          <p:spPr>
            <a:xfrm>
              <a:off x="4525967" y="1417637"/>
              <a:ext cx="2011188" cy="4525963"/>
            </a:xfrm>
            <a:custGeom>
              <a:avLst/>
              <a:gdLst>
                <a:gd name="connsiteX0" fmla="*/ 0 w 2011188"/>
                <a:gd name="connsiteY0" fmla="*/ 201119 h 4525963"/>
                <a:gd name="connsiteX1" fmla="*/ 58907 w 2011188"/>
                <a:gd name="connsiteY1" fmla="*/ 58906 h 4525963"/>
                <a:gd name="connsiteX2" fmla="*/ 201120 w 2011188"/>
                <a:gd name="connsiteY2" fmla="*/ 0 h 4525963"/>
                <a:gd name="connsiteX3" fmla="*/ 1810069 w 2011188"/>
                <a:gd name="connsiteY3" fmla="*/ 0 h 4525963"/>
                <a:gd name="connsiteX4" fmla="*/ 1952282 w 2011188"/>
                <a:gd name="connsiteY4" fmla="*/ 58907 h 4525963"/>
                <a:gd name="connsiteX5" fmla="*/ 2011188 w 2011188"/>
                <a:gd name="connsiteY5" fmla="*/ 201120 h 4525963"/>
                <a:gd name="connsiteX6" fmla="*/ 2011188 w 2011188"/>
                <a:gd name="connsiteY6" fmla="*/ 4324844 h 4525963"/>
                <a:gd name="connsiteX7" fmla="*/ 1952282 w 2011188"/>
                <a:gd name="connsiteY7" fmla="*/ 4467057 h 4525963"/>
                <a:gd name="connsiteX8" fmla="*/ 1810069 w 2011188"/>
                <a:gd name="connsiteY8" fmla="*/ 4525963 h 4525963"/>
                <a:gd name="connsiteX9" fmla="*/ 201119 w 2011188"/>
                <a:gd name="connsiteY9" fmla="*/ 4525963 h 4525963"/>
                <a:gd name="connsiteX10" fmla="*/ 58906 w 2011188"/>
                <a:gd name="connsiteY10" fmla="*/ 4467056 h 4525963"/>
                <a:gd name="connsiteX11" fmla="*/ 0 w 2011188"/>
                <a:gd name="connsiteY11" fmla="*/ 4324843 h 4525963"/>
                <a:gd name="connsiteX12" fmla="*/ 0 w 2011188"/>
                <a:gd name="connsiteY12" fmla="*/ 201119 h 452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1188" h="4525963">
                  <a:moveTo>
                    <a:pt x="0" y="201119"/>
                  </a:moveTo>
                  <a:cubicBezTo>
                    <a:pt x="0" y="147779"/>
                    <a:pt x="21189" y="96624"/>
                    <a:pt x="58907" y="58906"/>
                  </a:cubicBezTo>
                  <a:cubicBezTo>
                    <a:pt x="96624" y="21189"/>
                    <a:pt x="147780" y="0"/>
                    <a:pt x="201120" y="0"/>
                  </a:cubicBezTo>
                  <a:lnTo>
                    <a:pt x="1810069" y="0"/>
                  </a:lnTo>
                  <a:cubicBezTo>
                    <a:pt x="1863409" y="0"/>
                    <a:pt x="1914564" y="21189"/>
                    <a:pt x="1952282" y="58907"/>
                  </a:cubicBezTo>
                  <a:cubicBezTo>
                    <a:pt x="1989999" y="96624"/>
                    <a:pt x="2011188" y="147780"/>
                    <a:pt x="2011188" y="201120"/>
                  </a:cubicBezTo>
                  <a:lnTo>
                    <a:pt x="2011188" y="4324844"/>
                  </a:lnTo>
                  <a:cubicBezTo>
                    <a:pt x="2011188" y="4378184"/>
                    <a:pt x="1989999" y="4429340"/>
                    <a:pt x="1952282" y="4467057"/>
                  </a:cubicBezTo>
                  <a:cubicBezTo>
                    <a:pt x="1914565" y="4504774"/>
                    <a:pt x="1863409" y="4525963"/>
                    <a:pt x="1810069" y="4525963"/>
                  </a:cubicBezTo>
                  <a:lnTo>
                    <a:pt x="201119" y="4525963"/>
                  </a:lnTo>
                  <a:cubicBezTo>
                    <a:pt x="147779" y="4525963"/>
                    <a:pt x="96623" y="4504774"/>
                    <a:pt x="58906" y="4467056"/>
                  </a:cubicBezTo>
                  <a:cubicBezTo>
                    <a:pt x="21189" y="4429339"/>
                    <a:pt x="0" y="4378183"/>
                    <a:pt x="0" y="4324843"/>
                  </a:cubicBezTo>
                  <a:lnTo>
                    <a:pt x="0" y="20111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622584"/>
                <a:satOff val="26541"/>
                <a:lumOff val="5752"/>
                <a:alphaOff val="0"/>
              </a:schemeClr>
            </a:fillRef>
            <a:effectRef idx="0">
              <a:schemeClr val="accent5">
                <a:hueOff val="-6622584"/>
                <a:satOff val="26541"/>
                <a:lumOff val="575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1945513" rIns="135128" bIns="1040321" numCol="1" spcCol="1270" anchor="ctr" anchorCtr="0">
              <a:noAutofit/>
            </a:bodyPr>
            <a:lstStyle/>
            <a:p>
              <a:pPr lvl="0" algn="ctr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kern="1200" dirty="0" smtClean="0"/>
                <a:t>Применение и представление информации</a:t>
              </a:r>
              <a:endParaRPr lang="ru-RU" sz="1900" kern="1200" dirty="0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777989" y="1689194"/>
              <a:ext cx="1507145" cy="1507145"/>
            </a:xfrm>
            <a:prstGeom prst="ellipse">
              <a:avLst/>
            </a:prstGeom>
            <a:blipFill rotWithShape="0">
              <a:blip r:embed="rId2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tint val="50000"/>
                <a:hueOff val="-7121577"/>
                <a:satOff val="31745"/>
                <a:lumOff val="2805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Читательская грамотность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33600" y="838200"/>
            <a:ext cx="7010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«Замысел архитектурного проекта и его осуществление»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Проектирование архитектурного образа города» «Город будущего». Создайте макет части города со многими объектами. В процессе сотворчества разных групп (4-5 человек) будут следующие этапы работы: конкурс проектов (предварительных эскизов), обсуждение и выбор лучшего проекта, по которому будет создаваться макет.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450316"/>
            <a:ext cx="8686800" cy="3407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46212" y="46037"/>
            <a:ext cx="2011188" cy="4525963"/>
            <a:chOff x="6597492" y="1417637"/>
            <a:chExt cx="2011188" cy="4525963"/>
          </a:xfrm>
        </p:grpSpPr>
        <p:sp>
          <p:nvSpPr>
            <p:cNvPr id="13" name="Полилиния 12"/>
            <p:cNvSpPr/>
            <p:nvPr/>
          </p:nvSpPr>
          <p:spPr>
            <a:xfrm>
              <a:off x="6597492" y="1417637"/>
              <a:ext cx="2011188" cy="4525963"/>
            </a:xfrm>
            <a:custGeom>
              <a:avLst/>
              <a:gdLst>
                <a:gd name="connsiteX0" fmla="*/ 0 w 2011188"/>
                <a:gd name="connsiteY0" fmla="*/ 201119 h 4525963"/>
                <a:gd name="connsiteX1" fmla="*/ 58907 w 2011188"/>
                <a:gd name="connsiteY1" fmla="*/ 58906 h 4525963"/>
                <a:gd name="connsiteX2" fmla="*/ 201120 w 2011188"/>
                <a:gd name="connsiteY2" fmla="*/ 0 h 4525963"/>
                <a:gd name="connsiteX3" fmla="*/ 1810069 w 2011188"/>
                <a:gd name="connsiteY3" fmla="*/ 0 h 4525963"/>
                <a:gd name="connsiteX4" fmla="*/ 1952282 w 2011188"/>
                <a:gd name="connsiteY4" fmla="*/ 58907 h 4525963"/>
                <a:gd name="connsiteX5" fmla="*/ 2011188 w 2011188"/>
                <a:gd name="connsiteY5" fmla="*/ 201120 h 4525963"/>
                <a:gd name="connsiteX6" fmla="*/ 2011188 w 2011188"/>
                <a:gd name="connsiteY6" fmla="*/ 4324844 h 4525963"/>
                <a:gd name="connsiteX7" fmla="*/ 1952282 w 2011188"/>
                <a:gd name="connsiteY7" fmla="*/ 4467057 h 4525963"/>
                <a:gd name="connsiteX8" fmla="*/ 1810069 w 2011188"/>
                <a:gd name="connsiteY8" fmla="*/ 4525963 h 4525963"/>
                <a:gd name="connsiteX9" fmla="*/ 201119 w 2011188"/>
                <a:gd name="connsiteY9" fmla="*/ 4525963 h 4525963"/>
                <a:gd name="connsiteX10" fmla="*/ 58906 w 2011188"/>
                <a:gd name="connsiteY10" fmla="*/ 4467056 h 4525963"/>
                <a:gd name="connsiteX11" fmla="*/ 0 w 2011188"/>
                <a:gd name="connsiteY11" fmla="*/ 4324843 h 4525963"/>
                <a:gd name="connsiteX12" fmla="*/ 0 w 2011188"/>
                <a:gd name="connsiteY12" fmla="*/ 201119 h 452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1188" h="4525963">
                  <a:moveTo>
                    <a:pt x="0" y="201119"/>
                  </a:moveTo>
                  <a:cubicBezTo>
                    <a:pt x="0" y="147779"/>
                    <a:pt x="21189" y="96624"/>
                    <a:pt x="58907" y="58906"/>
                  </a:cubicBezTo>
                  <a:cubicBezTo>
                    <a:pt x="96624" y="21189"/>
                    <a:pt x="147780" y="0"/>
                    <a:pt x="201120" y="0"/>
                  </a:cubicBezTo>
                  <a:lnTo>
                    <a:pt x="1810069" y="0"/>
                  </a:lnTo>
                  <a:cubicBezTo>
                    <a:pt x="1863409" y="0"/>
                    <a:pt x="1914564" y="21189"/>
                    <a:pt x="1952282" y="58907"/>
                  </a:cubicBezTo>
                  <a:cubicBezTo>
                    <a:pt x="1989999" y="96624"/>
                    <a:pt x="2011188" y="147780"/>
                    <a:pt x="2011188" y="201120"/>
                  </a:cubicBezTo>
                  <a:lnTo>
                    <a:pt x="2011188" y="4324844"/>
                  </a:lnTo>
                  <a:cubicBezTo>
                    <a:pt x="2011188" y="4378184"/>
                    <a:pt x="1989999" y="4429340"/>
                    <a:pt x="1952282" y="4467057"/>
                  </a:cubicBezTo>
                  <a:cubicBezTo>
                    <a:pt x="1914565" y="4504774"/>
                    <a:pt x="1863409" y="4525963"/>
                    <a:pt x="1810069" y="4525963"/>
                  </a:cubicBezTo>
                  <a:lnTo>
                    <a:pt x="201119" y="4525963"/>
                  </a:lnTo>
                  <a:cubicBezTo>
                    <a:pt x="147779" y="4525963"/>
                    <a:pt x="96623" y="4504774"/>
                    <a:pt x="58906" y="4467056"/>
                  </a:cubicBezTo>
                  <a:cubicBezTo>
                    <a:pt x="21189" y="4429339"/>
                    <a:pt x="0" y="4378183"/>
                    <a:pt x="0" y="4324843"/>
                  </a:cubicBezTo>
                  <a:lnTo>
                    <a:pt x="0" y="20111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0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1945513" rIns="135128" bIns="1040321" numCol="1" spcCol="1270" anchor="ctr" anchorCtr="0">
              <a:noAutofit/>
            </a:bodyPr>
            <a:lstStyle/>
            <a:p>
              <a:pPr lvl="0" algn="ctr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kern="1200" dirty="0" smtClean="0"/>
                <a:t>Рефлексия на содержание текста или на форму текста и его оценка</a:t>
              </a:r>
              <a:endParaRPr lang="ru-RU" sz="1900" kern="1200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6849513" y="1689194"/>
              <a:ext cx="1507145" cy="1507145"/>
            </a:xfrm>
            <a:prstGeom prst="ellipse">
              <a:avLst/>
            </a:prstGeom>
            <a:blipFill rotWithShape="0">
              <a:blip r:embed="rId2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tint val="50000"/>
                <a:hueOff val="-10682366"/>
                <a:satOff val="47617"/>
                <a:lumOff val="4207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863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Читательская грамотность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3600" y="838200"/>
            <a:ext cx="7010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«Организация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архитектурно-ландщафтного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пространства»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Выполните аналитическое упражнение «Характеристика взаимоотношений архитектуры и природы». На конкретном примере определите особенности какого-либо архитектурно-ландшафтного стиля. Упражнение выполнить в форме устного сообщения.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419302"/>
            <a:ext cx="2590800" cy="3438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3376950"/>
            <a:ext cx="2656545" cy="349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4678" y="3363912"/>
            <a:ext cx="2569322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krot.info/uploads/posts/2020-10/thumbs/1603667186_18-p-fon-dlya-prezentatsii-v-delovom-stil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4800" y="4572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Математическая грамотность:</a:t>
            </a:r>
          </a:p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99060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садовника имеется 32 м гибкого бордюра, которым он хочет обозначить границу клумбы. Форму клумбы ему надо выбрать из следующих вариантов: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 cstate="print"/>
          <a:srcRect l="23125" t="27778" r="23125" b="15555"/>
          <a:stretch>
            <a:fillRect/>
          </a:stretch>
        </p:blipFill>
        <p:spPr bwMode="auto">
          <a:xfrm>
            <a:off x="1600200" y="2209800"/>
            <a:ext cx="5791200" cy="3434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295400" y="5638800"/>
            <a:ext cx="7848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Поставь «+» или «-» около каждой формы клумбы в зависимости от того, хватит или не хватит садовнику 32 м гибкого бордюра, чтобы обозначить ее границу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krot.info/uploads/posts/2020-10/thumbs/1603667186_18-p-fon-dlya-prezentatsii-v-delovom-stil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4800" y="4572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Математическая грамотность:</a:t>
            </a:r>
          </a:p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53000" y="1062097"/>
            <a:ext cx="4038600" cy="20621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/>
              <a:t>       Граффити – это вид уличной живописи. Одна стена пятиэтажного дома, в котором живёт Кирилл, не имеет окон. Ежегодно ко Дню города на этой стене появляется граффити с изображением важного события, мероприятия или с портретом человека года. Художники используют баллончики с краской.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800" y="1143000"/>
            <a:ext cx="44958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    Прочитайте текст «Граффити», расположенный справа. Свой ответ на вопрос запишите в виде числа.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AutoShape 2" descr="Проекты 5ти этажных дом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Проекты 5ти этажных дом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Проекты 5ти этажных дом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4" name="AutoShape 8" descr="Проекты 5ти этажных дом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3" cstate="print"/>
          <a:srcRect l="78750" t="36444" r="6875" b="45556"/>
          <a:stretch>
            <a:fillRect/>
          </a:stretch>
        </p:blipFill>
        <p:spPr bwMode="auto">
          <a:xfrm>
            <a:off x="7120467" y="2895600"/>
            <a:ext cx="194733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04800" y="2362200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 smtClean="0"/>
              <a:t>    Ниже в таблице указано количество краски, которая была использована для граффити «С юбилеем, любимый город!». </a:t>
            </a:r>
            <a:endParaRPr lang="ru-RU" sz="2200" dirty="0"/>
          </a:p>
        </p:txBody>
      </p:sp>
      <p:pic>
        <p:nvPicPr>
          <p:cNvPr id="29706" name="Picture 10"/>
          <p:cNvPicPr>
            <a:picLocks noChangeAspect="1" noChangeArrowheads="1"/>
          </p:cNvPicPr>
          <p:nvPr/>
        </p:nvPicPr>
        <p:blipFill>
          <a:blip r:embed="rId4" cstate="print"/>
          <a:srcRect l="28750" t="52994" r="40000" b="33333"/>
          <a:stretch>
            <a:fillRect/>
          </a:stretch>
        </p:blipFill>
        <p:spPr bwMode="auto">
          <a:xfrm>
            <a:off x="1676400" y="3733800"/>
            <a:ext cx="5486400" cy="135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1676400" y="5182850"/>
            <a:ext cx="7467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    </a:t>
            </a:r>
            <a:r>
              <a:rPr lang="ru-RU" sz="2400" dirty="0" smtClean="0"/>
              <a:t>Все баллончики имеют одинаковый объём – 300 мл, т.е. в каждом содержится 300 мл краски. </a:t>
            </a:r>
          </a:p>
          <a:p>
            <a:r>
              <a:rPr lang="ru-RU" sz="2400" dirty="0" smtClean="0"/>
              <a:t>    Сколько баллончиков с краской было использовано?</a:t>
            </a:r>
          </a:p>
          <a:p>
            <a:r>
              <a:rPr lang="ru-RU" sz="2400" dirty="0" smtClean="0"/>
              <a:t>Ответ: _______ .</a:t>
            </a:r>
            <a:endParaRPr lang="ru-RU" sz="2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krot.info/uploads/posts/2020-10/thumbs/1603667186_18-p-fon-dlya-prezentatsii-v-delovom-stil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4800" y="4572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Экологическая грамотность:</a:t>
            </a:r>
          </a:p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Летний пейзаж. Сосны. Подробное описание экспоната, аудиогид, интересные  факты. Официальный сайт Artefact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5100066" y="1828800"/>
            <a:ext cx="3765995" cy="4728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09600" y="1371600"/>
            <a:ext cx="80772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Прочитайте слова Александра Николаевича Пискунова о природе: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Сохрани это все в чистоте первозданной,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Да поможет тебе этот маленький стих,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Мы с тобою лишь часть красоты мирозданья.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Уходя, сохрани красоту для других.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Обоснуйте связь экологии и изображением пейзажа для творческих людей?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В чем смысл данного четверостишья?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krot.info/uploads/posts/2020-10/thumbs/1603667186_18-p-fon-dlya-prezentatsii-v-delovom-stil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4800" y="4572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Экологическая грамотность:</a:t>
            </a:r>
          </a:p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2400" y="990600"/>
            <a:ext cx="8763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Отметьте номера наиболее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креативных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плакатов, призывающих не выбрасывать мусор в неположенных местах. Помните, что плакат должен привлекать внимание, быть информативным и необычным. Отметьте все нужные варианты ответа.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81600" y="5791200"/>
            <a:ext cx="3733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Изобразите свой вариант плаката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 l="55625" t="25556" r="27187" b="40833"/>
          <a:stretch>
            <a:fillRect/>
          </a:stretch>
        </p:blipFill>
        <p:spPr bwMode="auto">
          <a:xfrm>
            <a:off x="1496291" y="2667000"/>
            <a:ext cx="2008909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257800" y="2667000"/>
            <a:ext cx="3657600" cy="4038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 l="53709" t="57518" r="33625" b="14334"/>
          <a:stretch>
            <a:fillRect/>
          </a:stretch>
        </p:blipFill>
        <p:spPr bwMode="auto">
          <a:xfrm>
            <a:off x="7162800" y="2209800"/>
            <a:ext cx="1849942" cy="231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наклейки Пожалуйста соблюдайте чистоту"/>
          <p:cNvPicPr>
            <a:picLocks noChangeAspect="1" noChangeArrowheads="1"/>
          </p:cNvPicPr>
          <p:nvPr/>
        </p:nvPicPr>
        <p:blipFill>
          <a:blip r:embed="rId5" cstate="print"/>
          <a:srcRect l="14545" r="12727"/>
          <a:stretch>
            <a:fillRect/>
          </a:stretch>
        </p:blipFill>
        <p:spPr bwMode="auto">
          <a:xfrm>
            <a:off x="3429000" y="2514600"/>
            <a:ext cx="1773381" cy="2438400"/>
          </a:xfrm>
          <a:prstGeom prst="rect">
            <a:avLst/>
          </a:prstGeom>
          <a:noFill/>
        </p:spPr>
      </p:pic>
      <p:pic>
        <p:nvPicPr>
          <p:cNvPr id="28678" name="Picture 6" descr="Картинки соблюдайте чистоту в подъезде - подбор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28800" y="4953000"/>
            <a:ext cx="2581835" cy="1828800"/>
          </a:xfrm>
          <a:prstGeom prst="rect">
            <a:avLst/>
          </a:prstGeom>
          <a:noFill/>
        </p:spPr>
      </p:pic>
      <p:pic>
        <p:nvPicPr>
          <p:cNvPr id="28680" name="Picture 8" descr="Соблюдайте чистоту! Воспитание и наставления начинаются с самых первых лет  существования и ...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419600"/>
            <a:ext cx="1702816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krot.info/uploads/posts/2020-10/thumbs/1603667186_18-p-fon-dlya-prezentatsii-v-delovom-stil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работать с информацией в разных формах (текст, рисунок, таблица, система, диаграмма, схема);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выбирать информацию из сплошного текста в таблицу; преобразовывать информацию, полученную из рисунка в текстовую задачу, заполнять предложенные схемы с опорой на прочитанный текст;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передавать информацию в виде диалога;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Рефлексия на содержание текста, на форму текста и его оценка.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krot.info/uploads/posts/2020-10/thumbs/1603667186_18-p-fon-dlya-prezentatsii-v-delovom-stil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Без названия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1219200" y="76200"/>
            <a:ext cx="6705600" cy="670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все вместе работаем на результат,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который покажут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дети.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Именно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 решать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чему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учить?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зачем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учить?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как учить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главное - как учить результативно?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krot.info/uploads/posts/2020-10/thumbs/1603667186_18-p-fon-dlya-prezentatsii-v-delovom-stil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8" name="Рисунок 7" descr="depositphotos_5551525-stock-photo-3d-small-complicated-ques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71440" y="1295400"/>
            <a:ext cx="3529630" cy="5165312"/>
          </a:xfrm>
          <a:prstGeom prst="rect">
            <a:avLst/>
          </a:prstGeom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66800" y="1079480"/>
            <a:ext cx="51816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 smtClean="0">
                <a:latin typeface="Times New Roman" pitchFamily="18" charset="0"/>
              </a:rPr>
              <a:t>    На сегодняшний день </a:t>
            </a:r>
            <a:r>
              <a:rPr lang="ru-RU" sz="2400" dirty="0">
                <a:latin typeface="Times New Roman" pitchFamily="18" charset="0"/>
              </a:rPr>
              <a:t>мы не можем сказать, какие профессиональные и прикладные навыки потребуются </a:t>
            </a:r>
            <a:r>
              <a:rPr lang="ru-RU" sz="2400" dirty="0" smtClean="0">
                <a:latin typeface="Times New Roman" pitchFamily="18" charset="0"/>
              </a:rPr>
              <a:t>современным </a:t>
            </a:r>
            <a:r>
              <a:rPr lang="ru-RU" sz="2400" dirty="0">
                <a:latin typeface="Times New Roman" pitchFamily="18" charset="0"/>
              </a:rPr>
              <a:t>школьникам для построения успешной траектории своего развития. Но для укрепления их позиции в будущем мире мы должны их обучить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функциональной грамотности</a:t>
            </a:r>
            <a:r>
              <a:rPr lang="ru-RU" sz="2400" dirty="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krot.info/uploads/posts/2020-10/thumbs/1603667186_18-p-fon-dlya-prezentatsii-v-delovom-stil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Замещающее содержимое 2"/>
          <p:cNvSpPr txBox="1">
            <a:spLocks/>
          </p:cNvSpPr>
          <p:nvPr/>
        </p:nvSpPr>
        <p:spPr>
          <a:xfrm>
            <a:off x="609600" y="914400"/>
            <a:ext cx="8305800" cy="37179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«</a:t>
            </a:r>
            <a:r>
              <a:rPr kumimoji="0" lang="ru-RU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Функционально грамотный человек</a:t>
            </a:r>
            <a:r>
              <a:rPr kumimoji="0" lang="ru-RU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- это человек, который </a:t>
            </a:r>
            <a:r>
              <a:rPr kumimoji="0" lang="ru-RU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способен использовать</a:t>
            </a:r>
            <a:r>
              <a:rPr kumimoji="0" lang="ru-RU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все постоянно приобретаемые в течение жизни </a:t>
            </a:r>
            <a:r>
              <a:rPr kumimoji="0" lang="ru-RU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знания, умения и навыки</a:t>
            </a:r>
            <a:r>
              <a:rPr kumimoji="0" lang="ru-RU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для решения максимально широкого диапазона жизненных задач в </a:t>
            </a:r>
            <a:r>
              <a:rPr kumimoji="0" lang="ru-RU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различных сферах человеческой деятельности</a:t>
            </a:r>
            <a:r>
              <a:rPr kumimoji="0" lang="ru-RU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, общения и социальных отношений».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ru-RU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  <a:sym typeface="+mn-ea"/>
              </a:rPr>
              <a:t>А.А. Леонтьев</a:t>
            </a:r>
            <a:endParaRPr kumimoji="0" lang="ru-RU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6" name="Рисунок 5" descr="1519116069_8_59c4f33224e2c.jpg"/>
          <p:cNvPicPr>
            <a:picLocks noChangeAspect="1"/>
          </p:cNvPicPr>
          <p:nvPr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28600" y="3276600"/>
            <a:ext cx="6567984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krot.info/uploads/posts/2020-10/thumbs/1603667186_18-p-fon-dlya-prezentatsii-v-delovom-stil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228600"/>
          <a:ext cx="85344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8600" y="32004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ФУНКЦИОНАЛЬНАЯ ГРАМОТНОСТЬ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Без названия (2)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666" r="18286"/>
          <a:stretch>
            <a:fillRect/>
          </a:stretch>
        </p:blipFill>
        <p:spPr>
          <a:xfrm>
            <a:off x="1524000" y="4114800"/>
            <a:ext cx="1676400" cy="24452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krot.info/uploads/posts/2020-10/thumbs/1603667186_18-p-fon-dlya-prezentatsii-v-delovom-stil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8" name="Рисунок 7" descr="Без назван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5410200"/>
            <a:ext cx="1219200" cy="1219200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/>
        </p:nvGraphicFramePr>
        <p:xfrm>
          <a:off x="304800" y="228600"/>
          <a:ext cx="868680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krot.info/uploads/posts/2020-10/thumbs/1603667186_18-p-fon-dlya-prezentatsii-v-delovom-stile-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05000" y="572631"/>
            <a:ext cx="7086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Примеры заданий </a:t>
            </a:r>
          </a:p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на уроках изобразительного искусства</a:t>
            </a:r>
          </a:p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для формирования </a:t>
            </a:r>
          </a:p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функциональной грамотности обучающихся:</a:t>
            </a:r>
          </a:p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68750" t="24444" r="19375" b="44445"/>
          <a:stretch>
            <a:fillRect/>
          </a:stretch>
        </p:blipFill>
        <p:spPr bwMode="auto">
          <a:xfrm>
            <a:off x="152401" y="2280920"/>
            <a:ext cx="1676400" cy="229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68750" t="57518" r="19375" b="13630"/>
          <a:stretch>
            <a:fillRect/>
          </a:stretch>
        </p:blipFill>
        <p:spPr bwMode="auto">
          <a:xfrm>
            <a:off x="152401" y="4566920"/>
            <a:ext cx="1676400" cy="229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53709" t="57518" r="33625" b="14334"/>
          <a:stretch>
            <a:fillRect/>
          </a:stretch>
        </p:blipFill>
        <p:spPr bwMode="auto">
          <a:xfrm>
            <a:off x="3810000" y="2438400"/>
            <a:ext cx="3429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изо 5 класс учебник смотреть все страницы — купить по низкой цене на  Яндекс.Маркет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64346"/>
            <a:ext cx="1667805" cy="22216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81000" y="1417637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5435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Читательская грамотность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76200" y="76200"/>
            <a:ext cx="2011188" cy="4525963"/>
            <a:chOff x="382918" y="1417637"/>
            <a:chExt cx="2011188" cy="4525963"/>
          </a:xfrm>
        </p:grpSpPr>
        <p:sp>
          <p:nvSpPr>
            <p:cNvPr id="7" name="Полилиния 6"/>
            <p:cNvSpPr/>
            <p:nvPr/>
          </p:nvSpPr>
          <p:spPr>
            <a:xfrm>
              <a:off x="382918" y="1417637"/>
              <a:ext cx="2011188" cy="4525963"/>
            </a:xfrm>
            <a:custGeom>
              <a:avLst/>
              <a:gdLst>
                <a:gd name="connsiteX0" fmla="*/ 0 w 2011188"/>
                <a:gd name="connsiteY0" fmla="*/ 201119 h 4525963"/>
                <a:gd name="connsiteX1" fmla="*/ 58907 w 2011188"/>
                <a:gd name="connsiteY1" fmla="*/ 58906 h 4525963"/>
                <a:gd name="connsiteX2" fmla="*/ 201120 w 2011188"/>
                <a:gd name="connsiteY2" fmla="*/ 0 h 4525963"/>
                <a:gd name="connsiteX3" fmla="*/ 1810069 w 2011188"/>
                <a:gd name="connsiteY3" fmla="*/ 0 h 4525963"/>
                <a:gd name="connsiteX4" fmla="*/ 1952282 w 2011188"/>
                <a:gd name="connsiteY4" fmla="*/ 58907 h 4525963"/>
                <a:gd name="connsiteX5" fmla="*/ 2011188 w 2011188"/>
                <a:gd name="connsiteY5" fmla="*/ 201120 h 4525963"/>
                <a:gd name="connsiteX6" fmla="*/ 2011188 w 2011188"/>
                <a:gd name="connsiteY6" fmla="*/ 4324844 h 4525963"/>
                <a:gd name="connsiteX7" fmla="*/ 1952282 w 2011188"/>
                <a:gd name="connsiteY7" fmla="*/ 4467057 h 4525963"/>
                <a:gd name="connsiteX8" fmla="*/ 1810069 w 2011188"/>
                <a:gd name="connsiteY8" fmla="*/ 4525963 h 4525963"/>
                <a:gd name="connsiteX9" fmla="*/ 201119 w 2011188"/>
                <a:gd name="connsiteY9" fmla="*/ 4525963 h 4525963"/>
                <a:gd name="connsiteX10" fmla="*/ 58906 w 2011188"/>
                <a:gd name="connsiteY10" fmla="*/ 4467056 h 4525963"/>
                <a:gd name="connsiteX11" fmla="*/ 0 w 2011188"/>
                <a:gd name="connsiteY11" fmla="*/ 4324843 h 4525963"/>
                <a:gd name="connsiteX12" fmla="*/ 0 w 2011188"/>
                <a:gd name="connsiteY12" fmla="*/ 201119 h 452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1188" h="4525963">
                  <a:moveTo>
                    <a:pt x="0" y="201119"/>
                  </a:moveTo>
                  <a:cubicBezTo>
                    <a:pt x="0" y="147779"/>
                    <a:pt x="21189" y="96624"/>
                    <a:pt x="58907" y="58906"/>
                  </a:cubicBezTo>
                  <a:cubicBezTo>
                    <a:pt x="96624" y="21189"/>
                    <a:pt x="147780" y="0"/>
                    <a:pt x="201120" y="0"/>
                  </a:cubicBezTo>
                  <a:lnTo>
                    <a:pt x="1810069" y="0"/>
                  </a:lnTo>
                  <a:cubicBezTo>
                    <a:pt x="1863409" y="0"/>
                    <a:pt x="1914564" y="21189"/>
                    <a:pt x="1952282" y="58907"/>
                  </a:cubicBezTo>
                  <a:cubicBezTo>
                    <a:pt x="1989999" y="96624"/>
                    <a:pt x="2011188" y="147780"/>
                    <a:pt x="2011188" y="201120"/>
                  </a:cubicBezTo>
                  <a:lnTo>
                    <a:pt x="2011188" y="4324844"/>
                  </a:lnTo>
                  <a:cubicBezTo>
                    <a:pt x="2011188" y="4378184"/>
                    <a:pt x="1989999" y="4429340"/>
                    <a:pt x="1952282" y="4467057"/>
                  </a:cubicBezTo>
                  <a:cubicBezTo>
                    <a:pt x="1914565" y="4504774"/>
                    <a:pt x="1863409" y="4525963"/>
                    <a:pt x="1810069" y="4525963"/>
                  </a:cubicBezTo>
                  <a:lnTo>
                    <a:pt x="201119" y="4525963"/>
                  </a:lnTo>
                  <a:cubicBezTo>
                    <a:pt x="147779" y="4525963"/>
                    <a:pt x="96623" y="4504774"/>
                    <a:pt x="58906" y="4467056"/>
                  </a:cubicBezTo>
                  <a:cubicBezTo>
                    <a:pt x="21189" y="4429339"/>
                    <a:pt x="0" y="4378183"/>
                    <a:pt x="0" y="4324843"/>
                  </a:cubicBezTo>
                  <a:lnTo>
                    <a:pt x="0" y="20111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1945513" rIns="135128" bIns="1040321" numCol="1" spcCol="1270" anchor="ctr" anchorCtr="0">
              <a:noAutofit/>
            </a:bodyPr>
            <a:lstStyle/>
            <a:p>
              <a:pPr lvl="0" algn="ctr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kern="1200" dirty="0" smtClean="0"/>
                <a:t>Получение, поиск и фиксация информации</a:t>
              </a:r>
              <a:endParaRPr lang="ru-RU" sz="1900" kern="1200" dirty="0"/>
            </a:p>
          </p:txBody>
        </p:sp>
        <p:sp>
          <p:nvSpPr>
            <p:cNvPr id="8" name="Овал 7"/>
            <p:cNvSpPr/>
            <p:nvPr/>
          </p:nvSpPr>
          <p:spPr>
            <a:xfrm>
              <a:off x="634940" y="1676400"/>
              <a:ext cx="1507145" cy="1507145"/>
            </a:xfrm>
            <a:prstGeom prst="ellipse">
              <a:avLst/>
            </a:prstGeom>
            <a:blipFill rotWithShape="0">
              <a:blip r:embed="rId2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Читательская грамотность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33600" y="1419761"/>
            <a:ext cx="701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«Цвет – элемент композиционного творчества»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Создайте композицию на черном или белом фоне из 2-3 прямоугольников, 3-4 прямых линий и небольшого кружка, который станет доминантой в композиции.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contrast="40000"/>
          </a:blip>
          <a:srcRect r="67956" b="1200"/>
          <a:stretch>
            <a:fillRect/>
          </a:stretch>
        </p:blipFill>
        <p:spPr bwMode="auto">
          <a:xfrm>
            <a:off x="2819400" y="3124200"/>
            <a:ext cx="5257800" cy="3082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76200" y="76200"/>
            <a:ext cx="2011188" cy="4525963"/>
            <a:chOff x="382918" y="1417637"/>
            <a:chExt cx="2011188" cy="4525963"/>
          </a:xfrm>
        </p:grpSpPr>
        <p:sp>
          <p:nvSpPr>
            <p:cNvPr id="7" name="Полилиния 6"/>
            <p:cNvSpPr/>
            <p:nvPr/>
          </p:nvSpPr>
          <p:spPr>
            <a:xfrm>
              <a:off x="382918" y="1417637"/>
              <a:ext cx="2011188" cy="4525963"/>
            </a:xfrm>
            <a:custGeom>
              <a:avLst/>
              <a:gdLst>
                <a:gd name="connsiteX0" fmla="*/ 0 w 2011188"/>
                <a:gd name="connsiteY0" fmla="*/ 201119 h 4525963"/>
                <a:gd name="connsiteX1" fmla="*/ 58907 w 2011188"/>
                <a:gd name="connsiteY1" fmla="*/ 58906 h 4525963"/>
                <a:gd name="connsiteX2" fmla="*/ 201120 w 2011188"/>
                <a:gd name="connsiteY2" fmla="*/ 0 h 4525963"/>
                <a:gd name="connsiteX3" fmla="*/ 1810069 w 2011188"/>
                <a:gd name="connsiteY3" fmla="*/ 0 h 4525963"/>
                <a:gd name="connsiteX4" fmla="*/ 1952282 w 2011188"/>
                <a:gd name="connsiteY4" fmla="*/ 58907 h 4525963"/>
                <a:gd name="connsiteX5" fmla="*/ 2011188 w 2011188"/>
                <a:gd name="connsiteY5" fmla="*/ 201120 h 4525963"/>
                <a:gd name="connsiteX6" fmla="*/ 2011188 w 2011188"/>
                <a:gd name="connsiteY6" fmla="*/ 4324844 h 4525963"/>
                <a:gd name="connsiteX7" fmla="*/ 1952282 w 2011188"/>
                <a:gd name="connsiteY7" fmla="*/ 4467057 h 4525963"/>
                <a:gd name="connsiteX8" fmla="*/ 1810069 w 2011188"/>
                <a:gd name="connsiteY8" fmla="*/ 4525963 h 4525963"/>
                <a:gd name="connsiteX9" fmla="*/ 201119 w 2011188"/>
                <a:gd name="connsiteY9" fmla="*/ 4525963 h 4525963"/>
                <a:gd name="connsiteX10" fmla="*/ 58906 w 2011188"/>
                <a:gd name="connsiteY10" fmla="*/ 4467056 h 4525963"/>
                <a:gd name="connsiteX11" fmla="*/ 0 w 2011188"/>
                <a:gd name="connsiteY11" fmla="*/ 4324843 h 4525963"/>
                <a:gd name="connsiteX12" fmla="*/ 0 w 2011188"/>
                <a:gd name="connsiteY12" fmla="*/ 201119 h 4525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11188" h="4525963">
                  <a:moveTo>
                    <a:pt x="0" y="201119"/>
                  </a:moveTo>
                  <a:cubicBezTo>
                    <a:pt x="0" y="147779"/>
                    <a:pt x="21189" y="96624"/>
                    <a:pt x="58907" y="58906"/>
                  </a:cubicBezTo>
                  <a:cubicBezTo>
                    <a:pt x="96624" y="21189"/>
                    <a:pt x="147780" y="0"/>
                    <a:pt x="201120" y="0"/>
                  </a:cubicBezTo>
                  <a:lnTo>
                    <a:pt x="1810069" y="0"/>
                  </a:lnTo>
                  <a:cubicBezTo>
                    <a:pt x="1863409" y="0"/>
                    <a:pt x="1914564" y="21189"/>
                    <a:pt x="1952282" y="58907"/>
                  </a:cubicBezTo>
                  <a:cubicBezTo>
                    <a:pt x="1989999" y="96624"/>
                    <a:pt x="2011188" y="147780"/>
                    <a:pt x="2011188" y="201120"/>
                  </a:cubicBezTo>
                  <a:lnTo>
                    <a:pt x="2011188" y="4324844"/>
                  </a:lnTo>
                  <a:cubicBezTo>
                    <a:pt x="2011188" y="4378184"/>
                    <a:pt x="1989999" y="4429340"/>
                    <a:pt x="1952282" y="4467057"/>
                  </a:cubicBezTo>
                  <a:cubicBezTo>
                    <a:pt x="1914565" y="4504774"/>
                    <a:pt x="1863409" y="4525963"/>
                    <a:pt x="1810069" y="4525963"/>
                  </a:cubicBezTo>
                  <a:lnTo>
                    <a:pt x="201119" y="4525963"/>
                  </a:lnTo>
                  <a:cubicBezTo>
                    <a:pt x="147779" y="4525963"/>
                    <a:pt x="96623" y="4504774"/>
                    <a:pt x="58906" y="4467056"/>
                  </a:cubicBezTo>
                  <a:cubicBezTo>
                    <a:pt x="21189" y="4429339"/>
                    <a:pt x="0" y="4378183"/>
                    <a:pt x="0" y="4324843"/>
                  </a:cubicBezTo>
                  <a:lnTo>
                    <a:pt x="0" y="20111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1945513" rIns="135128" bIns="1040321" numCol="1" spcCol="1270" anchor="ctr" anchorCtr="0">
              <a:noAutofit/>
            </a:bodyPr>
            <a:lstStyle/>
            <a:p>
              <a:pPr lvl="0" algn="ctr" defTabSz="8445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kern="1200" dirty="0" smtClean="0"/>
                <a:t>Получение, поиск и фиксация информации</a:t>
              </a:r>
              <a:endParaRPr lang="ru-RU" sz="1900" kern="1200" dirty="0"/>
            </a:p>
          </p:txBody>
        </p:sp>
        <p:sp>
          <p:nvSpPr>
            <p:cNvPr id="8" name="Овал 7"/>
            <p:cNvSpPr/>
            <p:nvPr/>
          </p:nvSpPr>
          <p:spPr>
            <a:xfrm>
              <a:off x="634940" y="1676400"/>
              <a:ext cx="1507145" cy="1507145"/>
            </a:xfrm>
            <a:prstGeom prst="ellipse">
              <a:avLst/>
            </a:prstGeom>
            <a:blipFill rotWithShape="0">
              <a:blip r:embed="rId2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Читательская грамотность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33600" y="609600"/>
            <a:ext cx="7010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«Взаимосвязь объектов в архитектурном макете»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Составьте кроссворд по данной теме. Используя содержание учебника, сначала в тексте найдите слово, выделенное жирным шрифтом. Прочитайте в тексте учебника, что оно означает. Запишите это предложение в виде вопроса, так, чтобы ответом было загаданное слово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слово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выделенное жирным шрифтом). Запишите в скобочках загаданное слово. Составьте схему загаданных слов. Можно расположить слова в схеме по горизонтали, по вертикали, используя ключевое слово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слово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выделенное жирным шрифтом)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723890" y="4419600"/>
          <a:ext cx="3191510" cy="1738630"/>
        </p:xfrm>
        <a:graphic>
          <a:graphicData uri="http://schemas.openxmlformats.org/drawingml/2006/table">
            <a:tbl>
              <a:tblPr/>
              <a:tblGrid>
                <a:gridCol w="255270"/>
                <a:gridCol w="255270"/>
                <a:gridCol w="302895"/>
                <a:gridCol w="292100"/>
                <a:gridCol w="292100"/>
                <a:gridCol w="313690"/>
                <a:gridCol w="292100"/>
                <a:gridCol w="292100"/>
                <a:gridCol w="295275"/>
                <a:gridCol w="307340"/>
                <a:gridCol w="293370"/>
              </a:tblGrid>
              <a:tr h="2851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1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1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9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1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</a:tr>
              <a:tr h="2990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 t="6247"/>
          <a:stretch>
            <a:fillRect/>
          </a:stretch>
        </p:blipFill>
        <p:spPr bwMode="auto">
          <a:xfrm>
            <a:off x="228600" y="3733800"/>
            <a:ext cx="4724400" cy="3082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Овал 10"/>
          <p:cNvSpPr/>
          <p:nvPr/>
        </p:nvSpPr>
        <p:spPr>
          <a:xfrm>
            <a:off x="2590800" y="4953000"/>
            <a:ext cx="23622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813</TotalTime>
  <Words>933</Words>
  <Application>Microsoft Office PowerPoint</Application>
  <PresentationFormat>Экран (4:3)</PresentationFormat>
  <Paragraphs>104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«Функциональная грамотность как механизм качественных образовательных результатов»                                                         Секция «Результаты формирования                                                                функциональной грамотности на                                                         уроках эстетического цикла»  «Формирование функциональной грамотности у семиклассников на уроках изобразительного искусства  в соответствии с ФГОС ООО: теория, опыт, результаты»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Читательская грамотность</vt:lpstr>
      <vt:lpstr>Читательская грамотность</vt:lpstr>
      <vt:lpstr>Читательская грамотность</vt:lpstr>
      <vt:lpstr>Читательская грамотность</vt:lpstr>
      <vt:lpstr>Читательская грамотность</vt:lpstr>
      <vt:lpstr>Читательская грамотность</vt:lpstr>
      <vt:lpstr>Читательская грамотность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Открытая научно-практическая конференция  «Современный педагог: поиск, знания, опыт»                                                    Площадка №1 «Успешные практики педагогов и                                                  образовательных организаций                                             по формированию и оценке                                                  функциональной грамотности                        обучающихся» «Формирование функциональной грамотности обучающихся на уроках технологии  в условиях обновления содержания образования»</dc:title>
  <dc:creator>user1</dc:creator>
  <cp:lastModifiedBy>admin</cp:lastModifiedBy>
  <cp:revision>114</cp:revision>
  <dcterms:created xsi:type="dcterms:W3CDTF">2006-08-16T00:00:00Z</dcterms:created>
  <dcterms:modified xsi:type="dcterms:W3CDTF">2024-04-22T07:55:45Z</dcterms:modified>
</cp:coreProperties>
</file>